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comments/comment1.xml" ContentType="application/vnd.openxmlformats-officedocument.presentationml.comments+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theme/themeOverride33.xml" ContentType="application/vnd.openxmlformats-officedocument.themeOverride+xml"/>
  <Override PartName="/ppt/theme/themeOverride34.xml" ContentType="application/vnd.openxmlformats-officedocument.themeOverride+xml"/>
  <Override PartName="/ppt/theme/themeOverride35.xml" ContentType="application/vnd.openxmlformats-officedocument.themeOverride+xml"/>
  <Override PartName="/ppt/theme/themeOverride36.xml" ContentType="application/vnd.openxmlformats-officedocument.themeOverride+xml"/>
  <Override PartName="/ppt/theme/themeOverride37.xml" ContentType="application/vnd.openxmlformats-officedocument.themeOverride+xml"/>
  <Override PartName="/ppt/theme/themeOverride38.xml" ContentType="application/vnd.openxmlformats-officedocument.themeOverride+xml"/>
  <Override PartName="/ppt/theme/themeOverride39.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6" r:id="rId1"/>
  </p:sldMasterIdLst>
  <p:notesMasterIdLst>
    <p:notesMasterId r:id="rId42"/>
  </p:notesMasterIdLst>
  <p:handoutMasterIdLst>
    <p:handoutMasterId r:id="rId43"/>
  </p:handoutMasterIdLst>
  <p:sldIdLst>
    <p:sldId id="344" r:id="rId2"/>
    <p:sldId id="319" r:id="rId3"/>
    <p:sldId id="320" r:id="rId4"/>
    <p:sldId id="322" r:id="rId5"/>
    <p:sldId id="265" r:id="rId6"/>
    <p:sldId id="266" r:id="rId7"/>
    <p:sldId id="335" r:id="rId8"/>
    <p:sldId id="267" r:id="rId9"/>
    <p:sldId id="271" r:id="rId10"/>
    <p:sldId id="272" r:id="rId11"/>
    <p:sldId id="273" r:id="rId12"/>
    <p:sldId id="274" r:id="rId13"/>
    <p:sldId id="276" r:id="rId14"/>
    <p:sldId id="278" r:id="rId15"/>
    <p:sldId id="279" r:id="rId16"/>
    <p:sldId id="323" r:id="rId17"/>
    <p:sldId id="280" r:id="rId18"/>
    <p:sldId id="282" r:id="rId19"/>
    <p:sldId id="283" r:id="rId20"/>
    <p:sldId id="284" r:id="rId21"/>
    <p:sldId id="286" r:id="rId22"/>
    <p:sldId id="340" r:id="rId23"/>
    <p:sldId id="336" r:id="rId24"/>
    <p:sldId id="337" r:id="rId25"/>
    <p:sldId id="285" r:id="rId26"/>
    <p:sldId id="338" r:id="rId27"/>
    <p:sldId id="289" r:id="rId28"/>
    <p:sldId id="339" r:id="rId29"/>
    <p:sldId id="324" r:id="rId30"/>
    <p:sldId id="325" r:id="rId31"/>
    <p:sldId id="326" r:id="rId32"/>
    <p:sldId id="292" r:id="rId33"/>
    <p:sldId id="307" r:id="rId34"/>
    <p:sldId id="309" r:id="rId35"/>
    <p:sldId id="313" r:id="rId36"/>
    <p:sldId id="314" r:id="rId37"/>
    <p:sldId id="316" r:id="rId38"/>
    <p:sldId id="318" r:id="rId39"/>
    <p:sldId id="342" r:id="rId40"/>
    <p:sldId id="341" r:id="rId41"/>
  </p:sldIdLst>
  <p:sldSz cx="9144000" cy="6858000" type="screen4x3"/>
  <p:notesSz cx="6858000" cy="9144000"/>
  <p:custDataLst>
    <p:tags r:id="rId44"/>
  </p:custDataLst>
  <p:defaultTextStyle>
    <a:defPPr>
      <a:defRPr lang="zh-CN"/>
    </a:defPPr>
    <a:lvl1pPr algn="l" rtl="0" fontAlgn="base">
      <a:spcBef>
        <a:spcPct val="0"/>
      </a:spcBef>
      <a:spcAft>
        <a:spcPct val="0"/>
      </a:spcAft>
      <a:defRPr kern="1200">
        <a:solidFill>
          <a:schemeClr val="tx1"/>
        </a:solidFill>
        <a:latin typeface="Arial" panose="020B0604020202020204"/>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9" autoAdjust="0"/>
    <p:restoredTop sz="94010" autoAdjust="0"/>
  </p:normalViewPr>
  <p:slideViewPr>
    <p:cSldViewPr>
      <p:cViewPr varScale="1">
        <p:scale>
          <a:sx n="86" d="100"/>
          <a:sy n="86" d="100"/>
        </p:scale>
        <p:origin x="1554" y="90"/>
      </p:cViewPr>
      <p:guideLst>
        <p:guide orient="horz" pos="2160"/>
        <p:guide pos="2880"/>
      </p:guideLst>
    </p:cSldViewPr>
  </p:slideViewPr>
  <p:outlineViewPr>
    <p:cViewPr>
      <p:scale>
        <a:sx n="33" d="100"/>
        <a:sy n="33" d="100"/>
      </p:scale>
      <p:origin x="0" y="-36744"/>
    </p:cViewPr>
  </p:outlineViewPr>
  <p:notesTextViewPr>
    <p:cViewPr>
      <p:scale>
        <a:sx n="1" d="1"/>
        <a:sy n="1" d="1"/>
      </p:scale>
      <p:origin x="0" y="0"/>
    </p:cViewPr>
  </p:notesTextViewPr>
  <p:sorterViewPr>
    <p:cViewPr>
      <p:scale>
        <a:sx n="33" d="100"/>
        <a:sy n="33" d="100"/>
      </p:scale>
      <p:origin x="0" y="0"/>
    </p:cViewPr>
  </p:sorterViewPr>
  <p:notesViewPr>
    <p:cSldViewPr>
      <p:cViewPr varScale="1">
        <p:scale>
          <a:sx n="49" d="100"/>
          <a:sy n="49" d="100"/>
        </p:scale>
        <p:origin x="-304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3-07-21T13:03:45.146" idx="1">
    <p:pos x="3869" y="1159"/>
    <p:text>改为：用多长时间</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lstStyle>
            <a:lvl1pPr>
              <a:defRPr sz="1200">
                <a:latin typeface="Cambria" panose="02040503050406030204" pitchFamily="18" charset="0"/>
                <a:ea typeface="黑体" panose="02010609060101010101" pitchFamily="49" charset="-122"/>
              </a:defRPr>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ct val="0"/>
              </a:spcBef>
              <a:spcAft>
                <a:spcPct val="0"/>
              </a:spcAft>
              <a:defRPr sz="1200">
                <a:latin typeface="+mn-lt"/>
                <a:ea typeface="+mn-ea"/>
              </a:defRPr>
            </a:lvl1pPr>
          </a:lstStyle>
          <a:p>
            <a:pPr>
              <a:defRPr/>
            </a:pPr>
            <a:fld id="{CC28D12D-BCF3-47EB-A1C3-72E4AB24ABFE}" type="datetimeFigureOut">
              <a:rPr lang="zh-CN" altLang="en-US"/>
              <a:t>2023/7/21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lstStyle>
            <a:lvl1pPr>
              <a:defRPr sz="1200">
                <a:latin typeface="Cambria" panose="02040503050406030204" pitchFamily="18" charset="0"/>
                <a:ea typeface="黑体" panose="02010609060101010101" pitchFamily="49" charset="-122"/>
              </a:defRPr>
            </a:lvl1pPr>
          </a:lstStyle>
          <a:p>
            <a:r>
              <a:rPr lang="zh-CN" altLang="en-US"/>
              <a:t>.</a:t>
            </a:r>
            <a:endParaRPr lang="en-US" altLang="zh-CN"/>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ct val="0"/>
              </a:spcBef>
              <a:spcAft>
                <a:spcPct val="0"/>
              </a:spcAft>
              <a:defRPr sz="1200">
                <a:latin typeface="+mn-lt"/>
                <a:ea typeface="+mn-ea"/>
              </a:defRPr>
            </a:lvl1pPr>
          </a:lstStyle>
          <a:p>
            <a:pPr>
              <a:defRPr/>
            </a:pPr>
            <a:fld id="{C3F4348F-8ACA-4966-BD94-6EA53DCAD7FE}" type="slidenum">
              <a:rPr lang="zh-CN" altLang="en-US"/>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lstStyle>
            <a:lvl1pPr>
              <a:defRPr sz="1200">
                <a:latin typeface="Calibri" panose="020F0502020204030204" pitchFamily="34" charset="0"/>
              </a:defRPr>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ct val="0"/>
              </a:spcBef>
              <a:spcAft>
                <a:spcPct val="0"/>
              </a:spcAft>
              <a:defRPr sz="1200">
                <a:latin typeface="+mn-lt"/>
                <a:ea typeface="+mn-ea"/>
              </a:defRPr>
            </a:lvl1pPr>
          </a:lstStyle>
          <a:p>
            <a:pPr>
              <a:defRPr/>
            </a:pPr>
            <a:fld id="{485BA8FC-9BD8-4510-A41B-ED1FFFBEC3A9}" type="datetimeFigureOut">
              <a:rPr lang="zh-CN" altLang="en-US"/>
              <a:t>2023/7/21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lstStyle>
            <a:lvl1pPr>
              <a:defRPr sz="1200">
                <a:latin typeface="Calibri" panose="020F0502020204030204" pitchFamily="34" charset="0"/>
              </a:defRPr>
            </a:lvl1pPr>
          </a:lstStyle>
          <a:p>
            <a:r>
              <a:rPr lang="zh-CN" altLang="en-US"/>
              <a:t>.</a:t>
            </a:r>
            <a:endParaRPr lang="en-US" altLang="zh-CN"/>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ct val="0"/>
              </a:spcBef>
              <a:spcAft>
                <a:spcPct val="0"/>
              </a:spcAft>
              <a:defRPr sz="1200">
                <a:latin typeface="+mn-lt"/>
                <a:ea typeface="+mn-ea"/>
              </a:defRPr>
            </a:lvl1pPr>
          </a:lstStyle>
          <a:p>
            <a:pPr>
              <a:defRPr/>
            </a:pPr>
            <a:fld id="{2240ED7C-BFDD-4665-8334-BB76B98848DB}" type="slidenum">
              <a:rPr lang="zh-CN" altLang="en-US"/>
              <a:t>‹#›</a:t>
            </a:fld>
            <a:endParaRPr lang="zh-CN" alt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E1929203-A4A9-4A93-B4BD-64CEEA846431}"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1191950190"/>
      </p:ext>
    </p:extLst>
  </p:cSld>
  <p:clrMapOvr>
    <a:masterClrMapping/>
  </p:clrMapOvr>
  <p:transition spd="med">
    <p:random/>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B6117BD-6CB7-4D0A-BA64-8385EBC28943}"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2601299694"/>
      </p:ext>
    </p:extLst>
  </p:cSld>
  <p:clrMapOvr>
    <a:masterClrMapping/>
  </p:clrMapOvr>
  <p:transition spd="med">
    <p:random/>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476250"/>
            <a:ext cx="2054225" cy="56562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68313" y="476250"/>
            <a:ext cx="6010275" cy="5656263"/>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E690834E-718A-4C28-9A04-E40BC0DB9C47}"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1488048542"/>
      </p:ext>
    </p:extLst>
  </p:cSld>
  <p:clrMapOvr>
    <a:masterClrMapping/>
  </p:clrMapOvr>
  <p:transition spd="med">
    <p:random/>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292B4D2-458E-45EC-A361-24D5B91FE1AE}"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532610941"/>
      </p:ext>
    </p:extLst>
  </p:cSld>
  <p:clrMapOvr>
    <a:masterClrMapping/>
  </p:clrMapOvr>
  <p:transition spd="med">
    <p:random/>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7D67027-015C-4BEB-8244-BE81178B61E4}"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3867714181"/>
      </p:ext>
    </p:extLst>
  </p:cSld>
  <p:clrMapOvr>
    <a:masterClrMapping/>
  </p:clrMapOvr>
  <p:transition spd="med">
    <p:random/>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4213" y="1484313"/>
            <a:ext cx="3924300" cy="464820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760913" y="1484313"/>
            <a:ext cx="3924300" cy="464820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8EC640F-9366-4E2C-B1E4-850DB536024C}"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4066597220"/>
      </p:ext>
    </p:extLst>
  </p:cSld>
  <p:clrMapOvr>
    <a:masterClrMapping/>
  </p:clrMapOvr>
  <p:transition spd="med">
    <p:random/>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F1BB979-079D-4428-B88C-0253B0F2414E}"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1885168130"/>
      </p:ext>
    </p:extLst>
  </p:cSld>
  <p:clrMapOvr>
    <a:masterClrMapping/>
  </p:clrMapOvr>
  <p:transition spd="med">
    <p:random/>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166A676-574B-4259-8B5B-18964D0EF60A}"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1969084672"/>
      </p:ext>
    </p:extLst>
  </p:cSld>
  <p:clrMapOvr>
    <a:masterClrMapping/>
  </p:clrMapOvr>
  <p:transition spd="med">
    <p:random/>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880E05FE-0ED5-4BD6-90F6-62D0F326D78D}"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3136822022"/>
      </p:ext>
    </p:extLst>
  </p:cSld>
  <p:clrMapOvr>
    <a:masterClrMapping/>
  </p:clrMapOvr>
  <p:transition spd="med">
    <p:random/>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0425D19-7246-498A-AC36-26E1C47E968C}"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1885471427"/>
      </p:ext>
    </p:extLst>
  </p:cSld>
  <p:clrMapOvr>
    <a:masterClrMapping/>
  </p:clrMapOvr>
  <p:transition spd="med">
    <p:random/>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18"/>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EA59AE-DB79-40F7-83ED-92525B31884C}"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3778679118"/>
      </p:ext>
    </p:extLst>
  </p:cSld>
  <p:clrMapOvr>
    <a:masterClrMapping/>
  </p:clrMapOvr>
  <p:transition spd="med">
    <p:random/>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rot="-1865740">
            <a:off x="8169275" y="6156325"/>
            <a:ext cx="7239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684213" y="1484313"/>
            <a:ext cx="80010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99190" dir="3011666" algn="ctr" rotWithShape="0">
                    <a:schemeClr val="bg1">
                      <a:alpha val="50000"/>
                    </a:schemeClr>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p:txBody>
      </p:sp>
      <p:sp>
        <p:nvSpPr>
          <p:cNvPr id="1028" name="Rectangle 4"/>
          <p:cNvSpPr>
            <a:spLocks noGrp="1" noChangeArrowheads="1"/>
          </p:cNvSpPr>
          <p:nvPr>
            <p:ph type="title"/>
          </p:nvPr>
        </p:nvSpPr>
        <p:spPr bwMode="auto">
          <a:xfrm>
            <a:off x="468313" y="476250"/>
            <a:ext cx="8001000" cy="69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1029" name="AutoShape 5"/>
          <p:cNvSpPr>
            <a:spLocks noChangeArrowheads="1"/>
          </p:cNvSpPr>
          <p:nvPr/>
        </p:nvSpPr>
        <p:spPr bwMode="auto">
          <a:xfrm>
            <a:off x="0" y="1295400"/>
            <a:ext cx="8567738" cy="74613"/>
          </a:xfrm>
          <a:custGeom>
            <a:avLst/>
            <a:gdLst>
              <a:gd name="T0" fmla="*/ 0 w 1000"/>
              <a:gd name="T1" fmla="*/ 0 h 1000"/>
              <a:gd name="T2" fmla="*/ 5012127 w 1000"/>
              <a:gd name="T3" fmla="*/ 0 h 1000"/>
              <a:gd name="T4" fmla="*/ 5012127 w 1000"/>
              <a:gd name="T5" fmla="*/ 74613 h 1000"/>
              <a:gd name="T6" fmla="*/ 0 w 1000"/>
              <a:gd name="T7" fmla="*/ 74613 h 1000"/>
              <a:gd name="T8" fmla="*/ 0 w 1000"/>
              <a:gd name="T9" fmla="*/ 0 h 1000"/>
              <a:gd name="T10" fmla="*/ 8567738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rgbClr val="FF9900"/>
          </a:solidFill>
          <a:ln w="9525">
            <a:solidFill>
              <a:srgbClr val="FF99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0" name="Text Box 6"/>
          <p:cNvSpPr txBox="1">
            <a:spLocks noChangeArrowheads="1"/>
          </p:cNvSpPr>
          <p:nvPr/>
        </p:nvSpPr>
        <p:spPr bwMode="auto">
          <a:xfrm>
            <a:off x="0" y="0"/>
            <a:ext cx="2700338" cy="366713"/>
          </a:xfrm>
          <a:prstGeom prst="rect">
            <a:avLst/>
          </a:prstGeom>
          <a:solidFill>
            <a:srgbClr val="993300">
              <a:alpha val="83920"/>
            </a:srgbClr>
          </a:solidFill>
          <a:ln>
            <a:noFill/>
          </a:ln>
          <a:effectLst>
            <a:prstShdw prst="shdw17" dist="17961" dir="2700000">
              <a:srgbClr val="5C1F00">
                <a:alpha val="50000"/>
              </a:srgbClr>
            </a:prst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zh-CN"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rPr>
              <a:t>           </a:t>
            </a:r>
            <a:r>
              <a:rPr kumimoji="0" lang="zh-CN" altLang="en-US" sz="1800" b="1" i="0" u="none" strike="noStrike" kern="1200" cap="none" spc="0" normalizeH="0" baseline="0" noProof="0" smtClean="0">
                <a:ln>
                  <a:noFill/>
                </a:ln>
                <a:solidFill>
                  <a:srgbClr val="FFFFFF"/>
                </a:solidFill>
                <a:effectLst/>
                <a:uLnTx/>
                <a:uFillTx/>
                <a:latin typeface="草檀斋毛泽东字体" pitchFamily="2" charset="-122"/>
                <a:ea typeface="草檀斋毛泽东字体" pitchFamily="2" charset="-122"/>
                <a:cs typeface="+mn-cs"/>
              </a:rPr>
              <a:t>海南政法职业学院</a:t>
            </a:r>
          </a:p>
        </p:txBody>
      </p:sp>
      <p:pic>
        <p:nvPicPr>
          <p:cNvPr id="1031" name="Picture 7"/>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172450" y="260350"/>
            <a:ext cx="576263"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AutoShape 8"/>
          <p:cNvSpPr>
            <a:spLocks noChangeArrowheads="1"/>
          </p:cNvSpPr>
          <p:nvPr/>
        </p:nvSpPr>
        <p:spPr bwMode="auto">
          <a:xfrm rot="16200000" flipH="1">
            <a:off x="-2304256" y="3305969"/>
            <a:ext cx="5616575" cy="71437"/>
          </a:xfrm>
          <a:custGeom>
            <a:avLst/>
            <a:gdLst>
              <a:gd name="T0" fmla="*/ 0 w 1000"/>
              <a:gd name="T1" fmla="*/ 0 h 1000"/>
              <a:gd name="T2" fmla="*/ 3212681 w 1000"/>
              <a:gd name="T3" fmla="*/ 0 h 1000"/>
              <a:gd name="T4" fmla="*/ 3212681 w 1000"/>
              <a:gd name="T5" fmla="*/ 71437 h 1000"/>
              <a:gd name="T6" fmla="*/ 0 w 1000"/>
              <a:gd name="T7" fmla="*/ 71437 h 1000"/>
              <a:gd name="T8" fmla="*/ 0 w 1000"/>
              <a:gd name="T9" fmla="*/ 0 h 1000"/>
              <a:gd name="T10" fmla="*/ 5616575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72" y="0"/>
                </a:lnTo>
                <a:lnTo>
                  <a:pt x="572" y="1000"/>
                </a:lnTo>
                <a:lnTo>
                  <a:pt x="0" y="1000"/>
                </a:lnTo>
                <a:lnTo>
                  <a:pt x="0" y="0"/>
                </a:lnTo>
                <a:close/>
              </a:path>
              <a:path w="1000" h="1000">
                <a:moveTo>
                  <a:pt x="0" y="0"/>
                </a:moveTo>
                <a:lnTo>
                  <a:pt x="1000" y="0"/>
                </a:lnTo>
              </a:path>
            </a:pathLst>
          </a:custGeom>
          <a:solidFill>
            <a:srgbClr val="FF9900"/>
          </a:solidFill>
          <a:ln w="9525">
            <a:solidFill>
              <a:srgbClr val="FF9900"/>
            </a:solidFill>
            <a:round/>
            <a:headEnd/>
            <a:tailEnd/>
          </a:ln>
        </p:spPr>
        <p:txBody>
          <a:bodyPr vert="eaVert"/>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3" name="Text Box 9"/>
          <p:cNvSpPr txBox="1">
            <a:spLocks noChangeArrowheads="1"/>
          </p:cNvSpPr>
          <p:nvPr/>
        </p:nvSpPr>
        <p:spPr bwMode="auto">
          <a:xfrm>
            <a:off x="7019925" y="871538"/>
            <a:ext cx="2127250" cy="336550"/>
          </a:xfrm>
          <a:prstGeom prst="rect">
            <a:avLst/>
          </a:prstGeom>
          <a:solidFill>
            <a:srgbClr val="993300">
              <a:alpha val="83920"/>
            </a:srgbClr>
          </a:solidFill>
          <a:ln>
            <a:noFill/>
          </a:ln>
          <a:effectLst>
            <a:prstShdw prst="shdw17" dist="17961" dir="2700000">
              <a:srgbClr val="5C1F00">
                <a:alpha val="50000"/>
              </a:srgbClr>
            </a:prst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6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rPr>
              <a:t>大学计算机应用基础</a:t>
            </a:r>
          </a:p>
        </p:txBody>
      </p:sp>
      <p:sp>
        <p:nvSpPr>
          <p:cNvPr id="1034" name="Line 10"/>
          <p:cNvSpPr>
            <a:spLocks noChangeShapeType="1"/>
          </p:cNvSpPr>
          <p:nvPr/>
        </p:nvSpPr>
        <p:spPr bwMode="auto">
          <a:xfrm>
            <a:off x="468313" y="6165850"/>
            <a:ext cx="8064500" cy="0"/>
          </a:xfrm>
          <a:prstGeom prst="line">
            <a:avLst/>
          </a:prstGeom>
          <a:noFill/>
          <a:ln w="952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5" name="AutoShape 11">
            <a:hlinkClick r:id="" action="ppaction://hlinkshowjump?jump=previousslide" highlightClick="1"/>
          </p:cNvPr>
          <p:cNvSpPr>
            <a:spLocks noChangeArrowheads="1"/>
          </p:cNvSpPr>
          <p:nvPr/>
        </p:nvSpPr>
        <p:spPr bwMode="auto">
          <a:xfrm>
            <a:off x="5795963" y="6362700"/>
            <a:ext cx="306387" cy="306388"/>
          </a:xfrm>
          <a:prstGeom prst="actionButtonBackPrevious">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6" name="AutoShape 12">
            <a:hlinkClick r:id="" action="ppaction://hlinkshowjump?jump=firstslide" highlightClick="1"/>
          </p:cNvPr>
          <p:cNvSpPr>
            <a:spLocks noChangeArrowheads="1"/>
          </p:cNvSpPr>
          <p:nvPr/>
        </p:nvSpPr>
        <p:spPr bwMode="auto">
          <a:xfrm>
            <a:off x="6804025" y="6362700"/>
            <a:ext cx="306388" cy="306388"/>
          </a:xfrm>
          <a:prstGeom prst="actionButtonBeginning">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7" name="AutoShape 13">
            <a:hlinkClick r:id="" action="ppaction://hlinkshowjump?jump=lastslide" highlightClick="1"/>
          </p:cNvPr>
          <p:cNvSpPr>
            <a:spLocks noChangeArrowheads="1"/>
          </p:cNvSpPr>
          <p:nvPr/>
        </p:nvSpPr>
        <p:spPr bwMode="auto">
          <a:xfrm>
            <a:off x="7308850" y="6362700"/>
            <a:ext cx="306388" cy="306388"/>
          </a:xfrm>
          <a:prstGeom prst="actionButtonEnd">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8" name="AutoShape 14">
            <a:hlinkClick r:id="" action="ppaction://hlinkshowjump?jump=nextslide" highlightClick="1"/>
          </p:cNvPr>
          <p:cNvSpPr>
            <a:spLocks noChangeArrowheads="1"/>
          </p:cNvSpPr>
          <p:nvPr/>
        </p:nvSpPr>
        <p:spPr bwMode="auto">
          <a:xfrm>
            <a:off x="6300788" y="6362700"/>
            <a:ext cx="306387" cy="306388"/>
          </a:xfrm>
          <a:prstGeom prst="actionButtonForwardNext">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sp>
        <p:nvSpPr>
          <p:cNvPr id="1039" name="AutoShape 15">
            <a:hlinkClick r:id="" action="ppaction://hlinkshowjump?jump=endshow" highlightClick="1"/>
          </p:cNvPr>
          <p:cNvSpPr>
            <a:spLocks noChangeArrowheads="1"/>
          </p:cNvSpPr>
          <p:nvPr/>
        </p:nvSpPr>
        <p:spPr bwMode="auto">
          <a:xfrm>
            <a:off x="5292725" y="6362700"/>
            <a:ext cx="306388" cy="306388"/>
          </a:xfrm>
          <a:prstGeom prst="actionButtonBlank">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1200" cap="none" spc="0" normalizeH="0" baseline="0" noProof="0" smtClean="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040" name="AutoShape 16">
            <a:hlinkClick r:id="" action="ppaction://hlinkshowjump?jump=lastslideviewed" highlightClick="1"/>
          </p:cNvPr>
          <p:cNvSpPr>
            <a:spLocks noChangeArrowheads="1"/>
          </p:cNvSpPr>
          <p:nvPr/>
        </p:nvSpPr>
        <p:spPr bwMode="auto">
          <a:xfrm>
            <a:off x="7813675" y="6362700"/>
            <a:ext cx="304800" cy="304800"/>
          </a:xfrm>
          <a:prstGeom prst="actionButtonReturn">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zh-CN" altLang="en-US" sz="1800" b="1" i="0" u="none" strike="noStrike" kern="1200" cap="none" spc="0" normalizeH="0" baseline="0" noProof="0" smtClean="0">
              <a:ln>
                <a:noFill/>
              </a:ln>
              <a:solidFill>
                <a:srgbClr val="FFFFFF"/>
              </a:solidFill>
              <a:effectLst/>
              <a:uLnTx/>
              <a:uFillTx/>
              <a:latin typeface="华文新魏" panose="02010800040101010101" pitchFamily="2" charset="-122"/>
              <a:ea typeface="华文新魏" panose="02010800040101010101" pitchFamily="2" charset="-122"/>
              <a:cs typeface="+mn-cs"/>
            </a:endParaRPr>
          </a:p>
        </p:txBody>
      </p:sp>
      <p:pic>
        <p:nvPicPr>
          <p:cNvPr id="1041" name="Picture 17"/>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52400" y="5867400"/>
            <a:ext cx="652463"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4514" name="Rectangle 18"/>
          <p:cNvSpPr>
            <a:spLocks noGrp="1" noChangeArrowheads="1"/>
          </p:cNvSpPr>
          <p:nvPr>
            <p:ph type="sldNum" sz="quarter" idx="4"/>
          </p:nvPr>
        </p:nvSpPr>
        <p:spPr bwMode="auto">
          <a:xfrm>
            <a:off x="8199438" y="6251575"/>
            <a:ext cx="620712"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kumimoji="1">
                <a:solidFill>
                  <a:schemeClr val="tx2"/>
                </a:solidFill>
                <a:latin typeface="黑体" panose="02010609060101010101" pitchFamily="49" charset="-122"/>
                <a:ea typeface="黑体" panose="02010609060101010101" pitchFamily="49" charset="-122"/>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AB4EA9E-D1AC-4537-A181-A1BA4624D126}"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pic>
        <p:nvPicPr>
          <p:cNvPr id="1043" name="图片 2" descr="图片包含 图示&#10;&#10;描述已自动生成"/>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152400" y="7938"/>
            <a:ext cx="3698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496100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spd="med">
    <p:random/>
    <p:sndAc>
      <p:stSnd>
        <p:snd r:embed="rId13" name="chimes.wav"/>
      </p:stSnd>
    </p:sndAc>
  </p:transition>
  <p:timing>
    <p:tnLst>
      <p:par>
        <p:cTn id="1" dur="indefinite" restart="never" nodeType="tmRoot"/>
      </p:par>
    </p:tnLst>
  </p:timing>
  <p:hf hdr="0" ftr="0" dt="0"/>
  <p:txStyles>
    <p:titleStyle>
      <a:lvl1pPr algn="l" rtl="0" eaLnBrk="0" fontAlgn="base" hangingPunct="0">
        <a:spcBef>
          <a:spcPct val="0"/>
        </a:spcBef>
        <a:spcAft>
          <a:spcPct val="0"/>
        </a:spcAft>
        <a:defRPr sz="3600" b="1" kern="1200">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6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6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6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6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6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6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6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n"/>
        <a:defRPr sz="2400" kern="1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defRPr kern="1200">
          <a:solidFill>
            <a:schemeClr val="tx1"/>
          </a:solidFill>
          <a:latin typeface="+mn-lt"/>
          <a:ea typeface="+mn-ea"/>
          <a:cs typeface="+mn-cs"/>
        </a:defRPr>
      </a:lvl2pPr>
      <a:lvl3pPr marL="1304925" indent="-395288" algn="l" rtl="0" eaLnBrk="0" fontAlgn="base" hangingPunct="0">
        <a:spcBef>
          <a:spcPct val="20000"/>
        </a:spcBef>
        <a:spcAft>
          <a:spcPct val="0"/>
        </a:spcAft>
        <a:buClr>
          <a:schemeClr val="accent2"/>
        </a:buClr>
        <a:buFont typeface="Wingdings" panose="05000000000000000000" pitchFamily="2" charset="2"/>
        <a:defRPr sz="2300" kern="1200">
          <a:solidFill>
            <a:schemeClr val="tx1"/>
          </a:solidFill>
          <a:latin typeface="+mn-lt"/>
          <a:ea typeface="+mn-ea"/>
          <a:cs typeface="+mn-cs"/>
        </a:defRPr>
      </a:lvl3pPr>
      <a:lvl4pPr marL="1693863" indent="-387350" algn="l" rtl="0" eaLnBrk="0" fontAlgn="base" hangingPunct="0">
        <a:spcBef>
          <a:spcPct val="20000"/>
        </a:spcBef>
        <a:spcAft>
          <a:spcPct val="0"/>
        </a:spcAft>
        <a:buClr>
          <a:schemeClr val="accent2"/>
        </a:buClr>
        <a:buFont typeface="Wingdings" panose="05000000000000000000" pitchFamily="2" charset="2"/>
        <a:defRPr sz="2000" kern="1200">
          <a:solidFill>
            <a:schemeClr val="tx1"/>
          </a:solidFill>
          <a:latin typeface="+mn-lt"/>
          <a:ea typeface="+mn-ea"/>
          <a:cs typeface="+mn-cs"/>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9.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0.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1.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3.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4.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15.xml"/><Relationship Id="rId5" Type="http://schemas.openxmlformats.org/officeDocument/2006/relationships/image" Target="../media/image17.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6.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7.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8.xm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9.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20.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hemeOverride" Target="../theme/themeOverride21.xml"/><Relationship Id="rId6" Type="http://schemas.openxmlformats.org/officeDocument/2006/relationships/image" Target="../media/image24.png"/><Relationship Id="rId5" Type="http://schemas.openxmlformats.org/officeDocument/2006/relationships/hyperlink" Target="PowerPoint&#28436;&#31034;&#25991;&#31295;&#21046;&#20316;&#36719;&#20214;.ppt" TargetMode="Externa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hemeOverride" Target="../theme/themeOverride22.xml"/><Relationship Id="rId6" Type="http://schemas.openxmlformats.org/officeDocument/2006/relationships/comments" Target="../comments/comment1.xml"/><Relationship Id="rId5" Type="http://schemas.openxmlformats.org/officeDocument/2006/relationships/image" Target="../media/image25.pn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23.xml"/><Relationship Id="rId5" Type="http://schemas.openxmlformats.org/officeDocument/2006/relationships/image" Target="../media/image27.pn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29.png"/><Relationship Id="rId2" Type="http://schemas.openxmlformats.org/officeDocument/2006/relationships/slideLayout" Target="../slideLayouts/slideLayout7.xml"/><Relationship Id="rId1" Type="http://schemas.openxmlformats.org/officeDocument/2006/relationships/themeOverride" Target="../theme/themeOverride25.xml"/><Relationship Id="rId6" Type="http://schemas.openxmlformats.org/officeDocument/2006/relationships/image" Target="../media/image19.png"/><Relationship Id="rId5" Type="http://schemas.openxmlformats.org/officeDocument/2006/relationships/image" Target="../media/image28.pn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26.xml"/><Relationship Id="rId5" Type="http://schemas.openxmlformats.org/officeDocument/2006/relationships/image" Target="../media/image31.pn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hemeOverride" Target="../theme/themeOverride27.xml"/><Relationship Id="rId5" Type="http://schemas.openxmlformats.org/officeDocument/2006/relationships/image" Target="../media/image32.png"/><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hemeOverride" Target="../theme/themeOverride28.xml"/><Relationship Id="rId5" Type="http://schemas.openxmlformats.org/officeDocument/2006/relationships/image" Target="../media/image3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hemeOverride" Target="../theme/themeOverride2.xml"/><Relationship Id="rId5" Type="http://schemas.openxmlformats.org/officeDocument/2006/relationships/image" Target="../media/image6.png"/><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hemeOverride" Target="../theme/themeOverride29.xml"/><Relationship Id="rId5" Type="http://schemas.openxmlformats.org/officeDocument/2006/relationships/image" Target="../media/image34.png"/><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hemeOverride" Target="../theme/themeOverride30.xml"/><Relationship Id="rId5" Type="http://schemas.openxmlformats.org/officeDocument/2006/relationships/image" Target="../media/image35.png"/><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hemeOverride" Target="../theme/themeOverride3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32.xml"/><Relationship Id="rId4" Type="http://schemas.openxmlformats.org/officeDocument/2006/relationships/image" Target="../media/image38.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33.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34.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35.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36.xml"/><Relationship Id="rId5" Type="http://schemas.openxmlformats.org/officeDocument/2006/relationships/image" Target="../media/image40.png"/><Relationship Id="rId4" Type="http://schemas.openxmlformats.org/officeDocument/2006/relationships/image" Target="../media/image39.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37.xml"/><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38.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hemeOverride" Target="../theme/themeOverride3.xml"/><Relationship Id="rId5" Type="http://schemas.openxmlformats.org/officeDocument/2006/relationships/image" Target="../media/image7.png"/><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hemeOverride" Target="../theme/themeOverride39.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hemeOverride" Target="../theme/themeOverride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8.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灯片编号占位符 3"/>
          <p:cNvSpPr>
            <a:spLocks noGrp="1"/>
          </p:cNvSpPr>
          <p:nvPr>
            <p:ph type="sldNum" sz="quarter" idx="10"/>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50000"/>
              </a:spcBef>
              <a:defRPr b="1">
                <a:solidFill>
                  <a:schemeClr val="bg1"/>
                </a:solidFill>
                <a:latin typeface="华文新魏" panose="02010800040101010101" pitchFamily="2" charset="-122"/>
                <a:ea typeface="华文新魏" panose="02010800040101010101" pitchFamily="2" charset="-122"/>
              </a:defRPr>
            </a:lvl1pPr>
            <a:lvl2pPr marL="742950" indent="-285750">
              <a:spcBef>
                <a:spcPct val="50000"/>
              </a:spcBef>
              <a:defRPr b="1">
                <a:solidFill>
                  <a:schemeClr val="bg1"/>
                </a:solidFill>
                <a:latin typeface="华文新魏" panose="02010800040101010101" pitchFamily="2" charset="-122"/>
                <a:ea typeface="华文新魏" panose="02010800040101010101" pitchFamily="2" charset="-122"/>
              </a:defRPr>
            </a:lvl2pPr>
            <a:lvl3pPr marL="1143000" indent="-228600">
              <a:spcBef>
                <a:spcPct val="50000"/>
              </a:spcBef>
              <a:defRPr b="1">
                <a:solidFill>
                  <a:schemeClr val="bg1"/>
                </a:solidFill>
                <a:latin typeface="华文新魏" panose="02010800040101010101" pitchFamily="2" charset="-122"/>
                <a:ea typeface="华文新魏" panose="02010800040101010101" pitchFamily="2" charset="-122"/>
              </a:defRPr>
            </a:lvl3pPr>
            <a:lvl4pPr marL="1600200" indent="-228600">
              <a:spcBef>
                <a:spcPct val="50000"/>
              </a:spcBef>
              <a:defRPr b="1">
                <a:solidFill>
                  <a:schemeClr val="bg1"/>
                </a:solidFill>
                <a:latin typeface="华文新魏" panose="02010800040101010101" pitchFamily="2" charset="-122"/>
                <a:ea typeface="华文新魏" panose="02010800040101010101" pitchFamily="2" charset="-122"/>
              </a:defRPr>
            </a:lvl4pPr>
            <a:lvl5pPr marL="2057400" indent="-228600">
              <a:spcBef>
                <a:spcPct val="50000"/>
              </a:spcBef>
              <a:defRPr b="1">
                <a:solidFill>
                  <a:schemeClr val="bg1"/>
                </a:solidFill>
                <a:latin typeface="华文新魏" panose="02010800040101010101" pitchFamily="2" charset="-122"/>
                <a:ea typeface="华文新魏" panose="02010800040101010101" pitchFamily="2" charset="-122"/>
              </a:defRPr>
            </a:lvl5pPr>
            <a:lvl6pPr marL="25146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6pPr>
            <a:lvl7pPr marL="29718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7pPr>
            <a:lvl8pPr marL="34290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8pPr>
            <a:lvl9pPr marL="3886200" indent="-228600" eaLnBrk="0" fontAlgn="base" hangingPunct="0">
              <a:spcBef>
                <a:spcPct val="50000"/>
              </a:spcBef>
              <a:spcAft>
                <a:spcPct val="0"/>
              </a:spcAft>
              <a:defRPr b="1">
                <a:solidFill>
                  <a:schemeClr val="bg1"/>
                </a:solidFill>
                <a:latin typeface="华文新魏" panose="02010800040101010101" pitchFamily="2" charset="-122"/>
                <a:ea typeface="华文新魏" panose="0201080004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C2D8776-D6C6-42A3-9519-22D64A6A1C46}" type="slidenum">
              <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1" lang="en-US" altLang="zh-CN" sz="1800" b="1" i="0" u="none" strike="noStrike" kern="1200" cap="none" spc="0" normalizeH="0" baseline="0" noProof="0" smtClean="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3075" name="Rectangle 2"/>
          <p:cNvSpPr>
            <a:spLocks noGrp="1" noChangeArrowheads="1"/>
          </p:cNvSpPr>
          <p:nvPr>
            <p:ph type="title"/>
          </p:nvPr>
        </p:nvSpPr>
        <p:spPr/>
        <p:txBody>
          <a:bodyPr/>
          <a:lstStyle/>
          <a:p>
            <a:pPr eaLnBrk="1" hangingPunct="1"/>
            <a:r>
              <a:rPr lang="zh-CN" altLang="en-US" smtClean="0"/>
              <a:t>第六章、网络基础</a:t>
            </a:r>
          </a:p>
        </p:txBody>
      </p:sp>
      <p:sp>
        <p:nvSpPr>
          <p:cNvPr id="195587" name="Rectangle 3"/>
          <p:cNvSpPr>
            <a:spLocks noGrp="1" noChangeArrowheads="1"/>
          </p:cNvSpPr>
          <p:nvPr>
            <p:ph type="body" idx="1"/>
          </p:nvPr>
        </p:nvSpPr>
        <p:spPr>
          <a:xfrm>
            <a:off x="590550" y="1600200"/>
            <a:ext cx="8229600" cy="4492625"/>
          </a:xfrm>
          <a:noFill/>
          <a:extLst>
            <a:ext uri="{AF507438-7753-43E0-B8FC-AC1667EBCBE1}">
              <a14:hiddenEffects xmlns:a14="http://schemas.microsoft.com/office/drawing/2010/main">
                <a:effectLst>
                  <a:outerShdw dist="99190" dir="3011666" algn="ctr" rotWithShape="0">
                    <a:schemeClr val="bg2">
                      <a:alpha val="50000"/>
                    </a:schemeClr>
                  </a:outerShdw>
                </a:effectLst>
              </a14:hiddenEffects>
            </a:ext>
          </a:extLst>
        </p:spPr>
        <p:txBody>
          <a:bodyPr/>
          <a:lstStyle/>
          <a:p>
            <a:pPr eaLnBrk="1" hangingPunct="1">
              <a:buFont typeface="Wingdings" panose="05000000000000000000" pitchFamily="2" charset="2"/>
              <a:buNone/>
            </a:pPr>
            <a:r>
              <a:rPr lang="en-US" altLang="zh-CN" b="1" smtClean="0"/>
              <a:t>§</a:t>
            </a:r>
            <a:r>
              <a:rPr lang="en-US" altLang="zh-CN" smtClean="0"/>
              <a:t>6.1</a:t>
            </a:r>
            <a:r>
              <a:rPr lang="zh-CN" altLang="en-US" smtClean="0"/>
              <a:t>、计算机网络概述：</a:t>
            </a:r>
          </a:p>
          <a:p>
            <a:pPr lvl="2" eaLnBrk="1" hangingPunct="1">
              <a:buFont typeface="Wingdings" panose="05000000000000000000" pitchFamily="2" charset="2"/>
              <a:buChar char="Ø"/>
            </a:pPr>
            <a:r>
              <a:rPr lang="zh-CN" altLang="en-US" smtClean="0"/>
              <a:t>计算机网络的定义和发展。</a:t>
            </a:r>
          </a:p>
          <a:p>
            <a:pPr lvl="2" eaLnBrk="1" hangingPunct="1">
              <a:buFont typeface="Wingdings" panose="05000000000000000000" pitchFamily="2" charset="2"/>
              <a:buChar char="Ø"/>
            </a:pPr>
            <a:r>
              <a:rPr lang="zh-CN" altLang="en-US" smtClean="0"/>
              <a:t>计算机网络的应用与分类。</a:t>
            </a:r>
          </a:p>
          <a:p>
            <a:pPr lvl="2" eaLnBrk="1" hangingPunct="1">
              <a:buFont typeface="Wingdings" panose="05000000000000000000" pitchFamily="2" charset="2"/>
              <a:buChar char="Ø"/>
            </a:pPr>
            <a:r>
              <a:rPr lang="zh-CN" altLang="en-US" smtClean="0"/>
              <a:t>计算机网络的拓扑结构 。</a:t>
            </a:r>
          </a:p>
          <a:p>
            <a:pPr lvl="2" eaLnBrk="1" hangingPunct="1">
              <a:buFont typeface="Wingdings" panose="05000000000000000000" pitchFamily="2" charset="2"/>
              <a:buChar char="Ø"/>
            </a:pPr>
            <a:r>
              <a:rPr lang="zh-CN" altLang="en-US" smtClean="0"/>
              <a:t>网络协议与体系结构。               </a:t>
            </a:r>
            <a:endParaRPr lang="zh-CN" altLang="en-US" sz="2400" smtClean="0"/>
          </a:p>
          <a:p>
            <a:pPr eaLnBrk="1" hangingPunct="1">
              <a:buFont typeface="Wingdings" panose="05000000000000000000" pitchFamily="2" charset="2"/>
              <a:buNone/>
            </a:pPr>
            <a:r>
              <a:rPr lang="en-US" altLang="zh-CN" b="1" smtClean="0"/>
              <a:t>§</a:t>
            </a:r>
            <a:r>
              <a:rPr lang="en-US" altLang="zh-CN" smtClean="0"/>
              <a:t>6.2</a:t>
            </a:r>
            <a:r>
              <a:rPr lang="zh-CN" altLang="en-US" smtClean="0"/>
              <a:t>、局域网概述：</a:t>
            </a:r>
          </a:p>
          <a:p>
            <a:pPr lvl="2" eaLnBrk="1" hangingPunct="1">
              <a:buFont typeface="Wingdings" panose="05000000000000000000" pitchFamily="2" charset="2"/>
              <a:buChar char="Ø"/>
            </a:pPr>
            <a:r>
              <a:rPr lang="zh-CN" altLang="en-US" smtClean="0"/>
              <a:t>局域网基础。</a:t>
            </a:r>
          </a:p>
          <a:p>
            <a:pPr lvl="2" eaLnBrk="1" hangingPunct="1">
              <a:buFont typeface="Wingdings" panose="05000000000000000000" pitchFamily="2" charset="2"/>
              <a:buChar char="Ø"/>
            </a:pPr>
            <a:r>
              <a:rPr lang="zh-CN" altLang="en-US" smtClean="0"/>
              <a:t>局域网的组成。</a:t>
            </a:r>
          </a:p>
          <a:p>
            <a:pPr lvl="2" eaLnBrk="1" hangingPunct="1">
              <a:buFont typeface="Wingdings" panose="05000000000000000000" pitchFamily="2" charset="2"/>
              <a:buChar char="Ø"/>
            </a:pPr>
            <a:r>
              <a:rPr lang="zh-CN" altLang="en-US" smtClean="0"/>
              <a:t>局域网互联技术。</a:t>
            </a:r>
          </a:p>
          <a:p>
            <a:pPr lvl="2" eaLnBrk="1" hangingPunct="1">
              <a:buFont typeface="Wingdings" panose="05000000000000000000" pitchFamily="2" charset="2"/>
              <a:buChar char="Ø"/>
            </a:pPr>
            <a:r>
              <a:rPr lang="zh-CN" altLang="en-US" smtClean="0"/>
              <a:t>案例</a:t>
            </a:r>
            <a:r>
              <a:rPr lang="en-US" altLang="zh-CN" smtClean="0"/>
              <a:t>1-</a:t>
            </a:r>
            <a:r>
              <a:rPr lang="zh-CN" altLang="en-US" smtClean="0"/>
              <a:t>局域网的组建。</a:t>
            </a:r>
          </a:p>
          <a:p>
            <a:pPr eaLnBrk="1" hangingPunct="1">
              <a:buClr>
                <a:srgbClr val="CC3300"/>
              </a:buClr>
              <a:buFont typeface="Wingdings" panose="05000000000000000000" pitchFamily="2" charset="2"/>
              <a:buNone/>
            </a:pPr>
            <a:endParaRPr lang="en-US" altLang="zh-CN" smtClean="0"/>
          </a:p>
        </p:txBody>
      </p:sp>
    </p:spTree>
    <p:extLst>
      <p:ext uri="{BB962C8B-B14F-4D97-AF65-F5344CB8AC3E}">
        <p14:creationId xmlns:p14="http://schemas.microsoft.com/office/powerpoint/2010/main" val="2972786110"/>
      </p:ext>
    </p:extLst>
  </p:cSld>
  <p:clrMapOvr>
    <a:masterClrMapping/>
  </p:clrMapOvr>
  <p:transition spd="med">
    <p:random/>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iterate type="lt">
                                    <p:tmPct val="0"/>
                                  </p:iterate>
                                  <p:childTnLst>
                                    <p:set>
                                      <p:cBhvr>
                                        <p:cTn id="6" dur="1" fill="hold">
                                          <p:stCondLst>
                                            <p:cond delay="0"/>
                                          </p:stCondLst>
                                        </p:cTn>
                                        <p:tgtEl>
                                          <p:spTgt spid="195587">
                                            <p:txEl>
                                              <p:pRg st="0" end="0"/>
                                            </p:txEl>
                                          </p:spTgt>
                                        </p:tgtEl>
                                        <p:attrNameLst>
                                          <p:attrName>style.visibility</p:attrName>
                                        </p:attrNameLst>
                                      </p:cBhvr>
                                      <p:to>
                                        <p:strVal val="visible"/>
                                      </p:to>
                                    </p:set>
                                    <p:animEffect transition="in" filter="fade">
                                      <p:cBhvr>
                                        <p:cTn id="7" dur="800" decel="100000"/>
                                        <p:tgtEl>
                                          <p:spTgt spid="195587">
                                            <p:txEl>
                                              <p:pRg st="0" end="0"/>
                                            </p:txEl>
                                          </p:spTgt>
                                        </p:tgtEl>
                                      </p:cBhvr>
                                    </p:animEffect>
                                    <p:anim calcmode="lin" valueType="num">
                                      <p:cBhvr>
                                        <p:cTn id="8" dur="800" decel="100000" fill="hold"/>
                                        <p:tgtEl>
                                          <p:spTgt spid="195587">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95587">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95587">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95587">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95587">
                                            <p:txEl>
                                              <p:pRg st="0" end="0"/>
                                            </p:txEl>
                                          </p:spTgt>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 presetClass="entr" presetSubtype="10" fill="hold" nodeType="afterEffect">
                                  <p:stCondLst>
                                    <p:cond delay="0"/>
                                  </p:stCondLst>
                                  <p:iterate type="lt">
                                    <p:tmPct val="0"/>
                                  </p:iterate>
                                  <p:childTnLst>
                                    <p:set>
                                      <p:cBhvr>
                                        <p:cTn id="15" dur="1" fill="hold">
                                          <p:stCondLst>
                                            <p:cond delay="0"/>
                                          </p:stCondLst>
                                        </p:cTn>
                                        <p:tgtEl>
                                          <p:spTgt spid="195587">
                                            <p:txEl>
                                              <p:pRg st="1" end="1"/>
                                            </p:txEl>
                                          </p:spTgt>
                                        </p:tgtEl>
                                        <p:attrNameLst>
                                          <p:attrName>style.visibility</p:attrName>
                                        </p:attrNameLst>
                                      </p:cBhvr>
                                      <p:to>
                                        <p:strVal val="visible"/>
                                      </p:to>
                                    </p:set>
                                    <p:animEffect transition="in" filter="blinds(horizontal)">
                                      <p:cBhvr>
                                        <p:cTn id="16" dur="500"/>
                                        <p:tgtEl>
                                          <p:spTgt spid="195587">
                                            <p:txEl>
                                              <p:pRg st="1" end="1"/>
                                            </p:txEl>
                                          </p:spTgt>
                                        </p:tgtEl>
                                      </p:cBhvr>
                                    </p:animEffect>
                                  </p:childTnLst>
                                </p:cTn>
                              </p:par>
                            </p:childTnLst>
                          </p:cTn>
                        </p:par>
                        <p:par>
                          <p:cTn id="17" fill="hold" nodeType="afterGroup">
                            <p:stCondLst>
                              <p:cond delay="1500"/>
                            </p:stCondLst>
                            <p:childTnLst>
                              <p:par>
                                <p:cTn id="18" presetID="3" presetClass="entr" presetSubtype="10" fill="hold" nodeType="afterEffect">
                                  <p:stCondLst>
                                    <p:cond delay="0"/>
                                  </p:stCondLst>
                                  <p:iterate type="lt">
                                    <p:tmPct val="0"/>
                                  </p:iterate>
                                  <p:childTnLst>
                                    <p:set>
                                      <p:cBhvr>
                                        <p:cTn id="19" dur="1" fill="hold">
                                          <p:stCondLst>
                                            <p:cond delay="0"/>
                                          </p:stCondLst>
                                        </p:cTn>
                                        <p:tgtEl>
                                          <p:spTgt spid="195587">
                                            <p:txEl>
                                              <p:pRg st="2" end="2"/>
                                            </p:txEl>
                                          </p:spTgt>
                                        </p:tgtEl>
                                        <p:attrNameLst>
                                          <p:attrName>style.visibility</p:attrName>
                                        </p:attrNameLst>
                                      </p:cBhvr>
                                      <p:to>
                                        <p:strVal val="visible"/>
                                      </p:to>
                                    </p:set>
                                    <p:animEffect transition="in" filter="blinds(horizontal)">
                                      <p:cBhvr>
                                        <p:cTn id="20" dur="500"/>
                                        <p:tgtEl>
                                          <p:spTgt spid="195587">
                                            <p:txEl>
                                              <p:pRg st="2" end="2"/>
                                            </p:txEl>
                                          </p:spTgt>
                                        </p:tgtEl>
                                      </p:cBhvr>
                                    </p:animEffect>
                                  </p:childTnLst>
                                </p:cTn>
                              </p:par>
                            </p:childTnLst>
                          </p:cTn>
                        </p:par>
                        <p:par>
                          <p:cTn id="21" fill="hold" nodeType="afterGroup">
                            <p:stCondLst>
                              <p:cond delay="2000"/>
                            </p:stCondLst>
                            <p:childTnLst>
                              <p:par>
                                <p:cTn id="22" presetID="3" presetClass="entr" presetSubtype="10" fill="hold" nodeType="afterEffect">
                                  <p:stCondLst>
                                    <p:cond delay="0"/>
                                  </p:stCondLst>
                                  <p:iterate type="lt">
                                    <p:tmPct val="0"/>
                                  </p:iterate>
                                  <p:childTnLst>
                                    <p:set>
                                      <p:cBhvr>
                                        <p:cTn id="23" dur="1" fill="hold">
                                          <p:stCondLst>
                                            <p:cond delay="0"/>
                                          </p:stCondLst>
                                        </p:cTn>
                                        <p:tgtEl>
                                          <p:spTgt spid="195587">
                                            <p:txEl>
                                              <p:pRg st="3" end="3"/>
                                            </p:txEl>
                                          </p:spTgt>
                                        </p:tgtEl>
                                        <p:attrNameLst>
                                          <p:attrName>style.visibility</p:attrName>
                                        </p:attrNameLst>
                                      </p:cBhvr>
                                      <p:to>
                                        <p:strVal val="visible"/>
                                      </p:to>
                                    </p:set>
                                    <p:animEffect transition="in" filter="blinds(horizontal)">
                                      <p:cBhvr>
                                        <p:cTn id="24" dur="500"/>
                                        <p:tgtEl>
                                          <p:spTgt spid="195587">
                                            <p:txEl>
                                              <p:pRg st="3" end="3"/>
                                            </p:txEl>
                                          </p:spTgt>
                                        </p:tgtEl>
                                      </p:cBhvr>
                                    </p:animEffect>
                                  </p:childTnLst>
                                </p:cTn>
                              </p:par>
                            </p:childTnLst>
                          </p:cTn>
                        </p:par>
                        <p:par>
                          <p:cTn id="25" fill="hold" nodeType="afterGroup">
                            <p:stCondLst>
                              <p:cond delay="2500"/>
                            </p:stCondLst>
                            <p:childTnLst>
                              <p:par>
                                <p:cTn id="26" presetID="3" presetClass="entr" presetSubtype="10" fill="hold" nodeType="afterEffect">
                                  <p:stCondLst>
                                    <p:cond delay="0"/>
                                  </p:stCondLst>
                                  <p:iterate type="lt">
                                    <p:tmPct val="0"/>
                                  </p:iterate>
                                  <p:childTnLst>
                                    <p:set>
                                      <p:cBhvr>
                                        <p:cTn id="27" dur="1" fill="hold">
                                          <p:stCondLst>
                                            <p:cond delay="0"/>
                                          </p:stCondLst>
                                        </p:cTn>
                                        <p:tgtEl>
                                          <p:spTgt spid="195587">
                                            <p:txEl>
                                              <p:pRg st="4" end="4"/>
                                            </p:txEl>
                                          </p:spTgt>
                                        </p:tgtEl>
                                        <p:attrNameLst>
                                          <p:attrName>style.visibility</p:attrName>
                                        </p:attrNameLst>
                                      </p:cBhvr>
                                      <p:to>
                                        <p:strVal val="visible"/>
                                      </p:to>
                                    </p:set>
                                    <p:animEffect transition="in" filter="blinds(horizontal)">
                                      <p:cBhvr>
                                        <p:cTn id="28" dur="500"/>
                                        <p:tgtEl>
                                          <p:spTgt spid="195587">
                                            <p:txEl>
                                              <p:pRg st="4" end="4"/>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0" presetClass="entr" presetSubtype="0" fill="hold" nodeType="clickEffect">
                                  <p:stCondLst>
                                    <p:cond delay="0"/>
                                  </p:stCondLst>
                                  <p:childTnLst>
                                    <p:set>
                                      <p:cBhvr>
                                        <p:cTn id="32" dur="1" fill="hold">
                                          <p:stCondLst>
                                            <p:cond delay="0"/>
                                          </p:stCondLst>
                                        </p:cTn>
                                        <p:tgtEl>
                                          <p:spTgt spid="195587">
                                            <p:txEl>
                                              <p:pRg st="5" end="5"/>
                                            </p:txEl>
                                          </p:spTgt>
                                        </p:tgtEl>
                                        <p:attrNameLst>
                                          <p:attrName>style.visibility</p:attrName>
                                        </p:attrNameLst>
                                      </p:cBhvr>
                                      <p:to>
                                        <p:strVal val="visible"/>
                                      </p:to>
                                    </p:set>
                                    <p:animEffect transition="in" filter="fade">
                                      <p:cBhvr>
                                        <p:cTn id="33" dur="800" decel="100000"/>
                                        <p:tgtEl>
                                          <p:spTgt spid="195587">
                                            <p:txEl>
                                              <p:pRg st="5" end="5"/>
                                            </p:txEl>
                                          </p:spTgt>
                                        </p:tgtEl>
                                      </p:cBhvr>
                                    </p:animEffect>
                                    <p:anim calcmode="lin" valueType="num">
                                      <p:cBhvr>
                                        <p:cTn id="34" dur="800" decel="100000" fill="hold"/>
                                        <p:tgtEl>
                                          <p:spTgt spid="195587">
                                            <p:txEl>
                                              <p:pRg st="5" end="5"/>
                                            </p:txEl>
                                          </p:spTgt>
                                        </p:tgtEl>
                                        <p:attrNameLst>
                                          <p:attrName>style.rotation</p:attrName>
                                        </p:attrNameLst>
                                      </p:cBhvr>
                                      <p:tavLst>
                                        <p:tav tm="0">
                                          <p:val>
                                            <p:fltVal val="-90"/>
                                          </p:val>
                                        </p:tav>
                                        <p:tav tm="100000">
                                          <p:val>
                                            <p:fltVal val="0"/>
                                          </p:val>
                                        </p:tav>
                                      </p:tavLst>
                                    </p:anim>
                                    <p:anim calcmode="lin" valueType="num">
                                      <p:cBhvr>
                                        <p:cTn id="35" dur="800" decel="100000" fill="hold"/>
                                        <p:tgtEl>
                                          <p:spTgt spid="195587">
                                            <p:txEl>
                                              <p:pRg st="5" end="5"/>
                                            </p:txEl>
                                          </p:spTgt>
                                        </p:tgtEl>
                                        <p:attrNameLst>
                                          <p:attrName>ppt_x</p:attrName>
                                        </p:attrNameLst>
                                      </p:cBhvr>
                                      <p:tavLst>
                                        <p:tav tm="0">
                                          <p:val>
                                            <p:strVal val="#ppt_x+0.4"/>
                                          </p:val>
                                        </p:tav>
                                        <p:tav tm="100000">
                                          <p:val>
                                            <p:strVal val="#ppt_x-0.05"/>
                                          </p:val>
                                        </p:tav>
                                      </p:tavLst>
                                    </p:anim>
                                    <p:anim calcmode="lin" valueType="num">
                                      <p:cBhvr>
                                        <p:cTn id="36" dur="800" decel="100000" fill="hold"/>
                                        <p:tgtEl>
                                          <p:spTgt spid="195587">
                                            <p:txEl>
                                              <p:pRg st="5" end="5"/>
                                            </p:txEl>
                                          </p:spTgt>
                                        </p:tgtEl>
                                        <p:attrNameLst>
                                          <p:attrName>ppt_y</p:attrName>
                                        </p:attrNameLst>
                                      </p:cBhvr>
                                      <p:tavLst>
                                        <p:tav tm="0">
                                          <p:val>
                                            <p:strVal val="#ppt_y-0.4"/>
                                          </p:val>
                                        </p:tav>
                                        <p:tav tm="100000">
                                          <p:val>
                                            <p:strVal val="#ppt_y+0.1"/>
                                          </p:val>
                                        </p:tav>
                                      </p:tavLst>
                                    </p:anim>
                                    <p:anim calcmode="lin" valueType="num">
                                      <p:cBhvr>
                                        <p:cTn id="37" dur="200" accel="100000" fill="hold">
                                          <p:stCondLst>
                                            <p:cond delay="800"/>
                                          </p:stCondLst>
                                        </p:cTn>
                                        <p:tgtEl>
                                          <p:spTgt spid="195587">
                                            <p:txEl>
                                              <p:pRg st="5" end="5"/>
                                            </p:txEl>
                                          </p:spTgt>
                                        </p:tgtEl>
                                        <p:attrNameLst>
                                          <p:attrName>ppt_x</p:attrName>
                                        </p:attrNameLst>
                                      </p:cBhvr>
                                      <p:tavLst>
                                        <p:tav tm="0">
                                          <p:val>
                                            <p:strVal val="#ppt_x-0.05"/>
                                          </p:val>
                                        </p:tav>
                                        <p:tav tm="100000">
                                          <p:val>
                                            <p:strVal val="#ppt_x"/>
                                          </p:val>
                                        </p:tav>
                                      </p:tavLst>
                                    </p:anim>
                                    <p:anim calcmode="lin" valueType="num">
                                      <p:cBhvr>
                                        <p:cTn id="38" dur="200" accel="100000" fill="hold">
                                          <p:stCondLst>
                                            <p:cond delay="800"/>
                                          </p:stCondLst>
                                        </p:cTn>
                                        <p:tgtEl>
                                          <p:spTgt spid="195587">
                                            <p:txEl>
                                              <p:pRg st="5" end="5"/>
                                            </p:txEl>
                                          </p:spTgt>
                                        </p:tgtEl>
                                        <p:attrNameLst>
                                          <p:attrName>ppt_y</p:attrName>
                                        </p:attrNameLst>
                                      </p:cBhvr>
                                      <p:tavLst>
                                        <p:tav tm="0">
                                          <p:val>
                                            <p:strVal val="#ppt_y+0.1"/>
                                          </p:val>
                                        </p:tav>
                                        <p:tav tm="100000">
                                          <p:val>
                                            <p:strVal val="#ppt_y"/>
                                          </p:val>
                                        </p:tav>
                                      </p:tavLst>
                                    </p:anim>
                                  </p:childTnLst>
                                </p:cTn>
                              </p:par>
                            </p:childTnLst>
                          </p:cTn>
                        </p:par>
                        <p:par>
                          <p:cTn id="39" fill="hold" nodeType="afterGroup">
                            <p:stCondLst>
                              <p:cond delay="1000"/>
                            </p:stCondLst>
                            <p:childTnLst>
                              <p:par>
                                <p:cTn id="40" presetID="3" presetClass="entr" presetSubtype="10" fill="hold" nodeType="after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Effect transition="in" filter="blinds(horizontal)">
                                      <p:cBhvr>
                                        <p:cTn id="42" dur="500"/>
                                        <p:tgtEl>
                                          <p:spTgt spid="195587">
                                            <p:txEl>
                                              <p:pRg st="6" end="6"/>
                                            </p:txEl>
                                          </p:spTgt>
                                        </p:tgtEl>
                                      </p:cBhvr>
                                    </p:animEffect>
                                  </p:childTnLst>
                                </p:cTn>
                              </p:par>
                            </p:childTnLst>
                          </p:cTn>
                        </p:par>
                        <p:par>
                          <p:cTn id="43" fill="hold" nodeType="afterGroup">
                            <p:stCondLst>
                              <p:cond delay="1500"/>
                            </p:stCondLst>
                            <p:childTnLst>
                              <p:par>
                                <p:cTn id="44" presetID="3" presetClass="entr" presetSubtype="10" fill="hold" nodeType="afterEffect">
                                  <p:stCondLst>
                                    <p:cond delay="0"/>
                                  </p:stCondLst>
                                  <p:childTnLst>
                                    <p:set>
                                      <p:cBhvr>
                                        <p:cTn id="45" dur="1" fill="hold">
                                          <p:stCondLst>
                                            <p:cond delay="0"/>
                                          </p:stCondLst>
                                        </p:cTn>
                                        <p:tgtEl>
                                          <p:spTgt spid="195587">
                                            <p:txEl>
                                              <p:pRg st="7" end="7"/>
                                            </p:txEl>
                                          </p:spTgt>
                                        </p:tgtEl>
                                        <p:attrNameLst>
                                          <p:attrName>style.visibility</p:attrName>
                                        </p:attrNameLst>
                                      </p:cBhvr>
                                      <p:to>
                                        <p:strVal val="visible"/>
                                      </p:to>
                                    </p:set>
                                    <p:animEffect transition="in" filter="blinds(horizontal)">
                                      <p:cBhvr>
                                        <p:cTn id="46" dur="500"/>
                                        <p:tgtEl>
                                          <p:spTgt spid="195587">
                                            <p:txEl>
                                              <p:pRg st="7" end="7"/>
                                            </p:txEl>
                                          </p:spTgt>
                                        </p:tgtEl>
                                      </p:cBhvr>
                                    </p:animEffect>
                                  </p:childTnLst>
                                </p:cTn>
                              </p:par>
                            </p:childTnLst>
                          </p:cTn>
                        </p:par>
                        <p:par>
                          <p:cTn id="47" fill="hold" nodeType="afterGroup">
                            <p:stCondLst>
                              <p:cond delay="2000"/>
                            </p:stCondLst>
                            <p:childTnLst>
                              <p:par>
                                <p:cTn id="48" presetID="3" presetClass="entr" presetSubtype="10" fill="hold" nodeType="afterEffect">
                                  <p:stCondLst>
                                    <p:cond delay="0"/>
                                  </p:stCondLst>
                                  <p:childTnLst>
                                    <p:set>
                                      <p:cBhvr>
                                        <p:cTn id="49" dur="1" fill="hold">
                                          <p:stCondLst>
                                            <p:cond delay="0"/>
                                          </p:stCondLst>
                                        </p:cTn>
                                        <p:tgtEl>
                                          <p:spTgt spid="195587">
                                            <p:txEl>
                                              <p:pRg st="8" end="8"/>
                                            </p:txEl>
                                          </p:spTgt>
                                        </p:tgtEl>
                                        <p:attrNameLst>
                                          <p:attrName>style.visibility</p:attrName>
                                        </p:attrNameLst>
                                      </p:cBhvr>
                                      <p:to>
                                        <p:strVal val="visible"/>
                                      </p:to>
                                    </p:set>
                                    <p:animEffect transition="in" filter="blinds(horizontal)">
                                      <p:cBhvr>
                                        <p:cTn id="50" dur="500"/>
                                        <p:tgtEl>
                                          <p:spTgt spid="195587">
                                            <p:txEl>
                                              <p:pRg st="8" end="8"/>
                                            </p:txEl>
                                          </p:spTgt>
                                        </p:tgtEl>
                                      </p:cBhvr>
                                    </p:animEffect>
                                  </p:childTnLst>
                                </p:cTn>
                              </p:par>
                            </p:childTnLst>
                          </p:cTn>
                        </p:par>
                        <p:par>
                          <p:cTn id="51" fill="hold" nodeType="afterGroup">
                            <p:stCondLst>
                              <p:cond delay="2500"/>
                            </p:stCondLst>
                            <p:childTnLst>
                              <p:par>
                                <p:cTn id="52" presetID="3" presetClass="entr" presetSubtype="10" fill="hold" nodeType="afterEffect">
                                  <p:stCondLst>
                                    <p:cond delay="0"/>
                                  </p:stCondLst>
                                  <p:childTnLst>
                                    <p:set>
                                      <p:cBhvr>
                                        <p:cTn id="53" dur="1" fill="hold">
                                          <p:stCondLst>
                                            <p:cond delay="0"/>
                                          </p:stCondLst>
                                        </p:cTn>
                                        <p:tgtEl>
                                          <p:spTgt spid="195587">
                                            <p:txEl>
                                              <p:pRg st="9" end="9"/>
                                            </p:txEl>
                                          </p:spTgt>
                                        </p:tgtEl>
                                        <p:attrNameLst>
                                          <p:attrName>style.visibility</p:attrName>
                                        </p:attrNameLst>
                                      </p:cBhvr>
                                      <p:to>
                                        <p:strVal val="visible"/>
                                      </p:to>
                                    </p:set>
                                    <p:animEffect transition="in" filter="blinds(horizontal)">
                                      <p:cBhvr>
                                        <p:cTn id="54" dur="500"/>
                                        <p:tgtEl>
                                          <p:spTgt spid="19558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6" name="灯片编号占位符 3"/>
          <p:cNvSpPr>
            <a:spLocks noGrp="1"/>
          </p:cNvSpPr>
          <p:nvPr>
            <p:ph type="sldNum" sz="quarter" idx="10"/>
          </p:nvPr>
        </p:nvSpPr>
        <p:spPr>
          <a:xfrm>
            <a:off x="7010400" y="6356350"/>
            <a:ext cx="2133600" cy="365125"/>
          </a:xfrm>
        </p:spPr>
        <p:txBody>
          <a:bodyPr/>
          <a:lstStyle/>
          <a:p>
            <a:pPr>
              <a:defRPr/>
            </a:pPr>
            <a:fld id="{6DB49B9B-BAC6-4C5A-B506-9F8DD773AA51}" type="slidenum">
              <a:rPr lang="en-US">
                <a:ea typeface="宋体" panose="02010600030101010101" pitchFamily="2" charset="-122"/>
              </a:rPr>
              <a:t>10</a:t>
            </a:fld>
            <a:endParaRPr lang="en-US">
              <a:ea typeface="宋体" panose="02010600030101010101" pitchFamily="2" charset="-122"/>
            </a:endParaRPr>
          </a:p>
        </p:txBody>
      </p:sp>
      <p:sp>
        <p:nvSpPr>
          <p:cNvPr id="285698" name="标题 1"/>
          <p:cNvSpPr>
            <a:spLocks noGrp="1"/>
          </p:cNvSpPr>
          <p:nvPr>
            <p:ph type="title" idx="4294967295"/>
          </p:nvPr>
        </p:nvSpPr>
        <p:spPr>
          <a:xfrm>
            <a:off x="0" y="258763"/>
            <a:ext cx="8237538" cy="706437"/>
          </a:xfrm>
        </p:spPr>
        <p:txBody>
          <a:bodyPr>
            <a:spAutoFit/>
          </a:bodyPr>
          <a:lstStyle/>
          <a:p>
            <a:pPr eaLnBrk="1" fontAlgn="auto" hangingPunct="1">
              <a:spcAft>
                <a:spcPct val="0"/>
              </a:spcAft>
              <a:defRPr/>
            </a:pPr>
            <a:r>
              <a:rPr lang="en-US" altLang="zh-CN" smtClean="0">
                <a:solidFill>
                  <a:schemeClr val="accent4"/>
                </a:solidFill>
                <a:ea typeface="宋体" panose="02010600030101010101" pitchFamily="2" charset="-122"/>
                <a:cs typeface="+mj-cs"/>
              </a:rPr>
              <a:t>4 </a:t>
            </a:r>
            <a:r>
              <a:rPr smtClean="0">
                <a:solidFill>
                  <a:schemeClr val="accent4"/>
                </a:solidFill>
                <a:ea typeface="宋体" panose="02010600030101010101" pitchFamily="2" charset="-122"/>
                <a:cs typeface="+mj-cs"/>
              </a:rPr>
              <a:t>添加</a:t>
            </a:r>
            <a:r>
              <a:rPr altLang="zh-CN" smtClean="0">
                <a:solidFill>
                  <a:schemeClr val="accent4"/>
                </a:solidFill>
                <a:ea typeface="宋体" panose="02010600030101010101" pitchFamily="2" charset="-122"/>
                <a:cs typeface="+mj-cs"/>
              </a:rPr>
              <a:t>幻灯片</a:t>
            </a:r>
            <a:endParaRPr smtClean="0">
              <a:solidFill>
                <a:schemeClr val="accent4"/>
              </a:solidFill>
              <a:ea typeface="宋体" panose="02010600030101010101" pitchFamily="2" charset="-122"/>
              <a:cs typeface="+mj-cs"/>
            </a:endParaRPr>
          </a:p>
        </p:txBody>
      </p:sp>
      <p:sp>
        <p:nvSpPr>
          <p:cNvPr id="285699" name="内容占位符 2"/>
          <p:cNvSpPr>
            <a:spLocks noGrp="1"/>
          </p:cNvSpPr>
          <p:nvPr>
            <p:ph idx="4294967295"/>
          </p:nvPr>
        </p:nvSpPr>
        <p:spPr>
          <a:xfrm>
            <a:off x="0" y="1481138"/>
            <a:ext cx="4464050" cy="4826000"/>
          </a:xfrm>
        </p:spPr>
        <p:txBody>
          <a:bodyPr rtlCol="0">
            <a:normAutofit fontScale="97500" lnSpcReduction="10000"/>
          </a:bodyPr>
          <a:lstStyle/>
          <a:p>
            <a:pPr algn="just" eaLnBrk="1" fontAlgn="auto" hangingPunct="1">
              <a:lnSpc>
                <a:spcPct val="150000"/>
              </a:lnSpc>
              <a:spcAft>
                <a:spcPct val="0"/>
              </a:spcAft>
              <a:buFont typeface="Wingdings 2"/>
              <a:buChar char=""/>
              <a:defRPr/>
            </a:pPr>
            <a:r>
              <a:rPr lang="zh-CN" altLang="zh-CN" sz="2800" b="1" smtClean="0">
                <a:latin typeface="宋体" panose="02010600030101010101" pitchFamily="2" charset="-122"/>
                <a:ea typeface="宋体" panose="02010600030101010101" pitchFamily="2" charset="-122"/>
                <a:cs typeface="Times New Roman" panose="02020603050405020304" pitchFamily="18" charset="0"/>
              </a:rPr>
              <a:t>打开</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要进行编辑的演示文稿</a:t>
            </a:r>
            <a:r>
              <a:rPr lang="zh-CN" altLang="zh-CN" sz="2800" b="1" smtClean="0">
                <a:latin typeface="宋体" panose="02010600030101010101" pitchFamily="2" charset="-122"/>
                <a:ea typeface="宋体" panose="02010600030101010101" pitchFamily="2" charset="-122"/>
                <a:cs typeface="Times New Roman" panose="02020603050405020304" pitchFamily="18" charset="0"/>
              </a:rPr>
              <a:t>，</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选择添加位置，如第一张幻灯片，在</a:t>
            </a:r>
            <a:r>
              <a:rPr lang="zh-CN" altLang="zh-CN" sz="2800" b="1" smtClean="0">
                <a:latin typeface="宋体" panose="02010600030101010101" pitchFamily="2" charset="-122"/>
                <a:ea typeface="宋体" panose="02010600030101010101" pitchFamily="2" charset="-122"/>
                <a:cs typeface="Times New Roman" panose="02020603050405020304" pitchFamily="18" charset="0"/>
              </a:rPr>
              <a:t>“开始”选项卡</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的</a:t>
            </a:r>
            <a:r>
              <a:rPr lang="zh-CN" altLang="zh-CN" sz="2800" b="1" smtClean="0">
                <a:latin typeface="宋体" panose="02010600030101010101" pitchFamily="2" charset="-122"/>
                <a:ea typeface="宋体" panose="02010600030101010101" pitchFamily="2" charset="-122"/>
                <a:cs typeface="Times New Roman" panose="02020603050405020304" pitchFamily="18" charset="0"/>
              </a:rPr>
              <a:t>“幻灯片”选项组中单击“新建幻灯片”</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下</a:t>
            </a:r>
            <a:r>
              <a:rPr lang="zh-CN" altLang="zh-CN" sz="2800" b="1" smtClean="0">
                <a:latin typeface="宋体" panose="02010600030101010101" pitchFamily="2" charset="-122"/>
                <a:ea typeface="宋体" panose="02010600030101010101" pitchFamily="2" charset="-122"/>
                <a:cs typeface="Times New Roman" panose="02020603050405020304" pitchFamily="18" charset="0"/>
              </a:rPr>
              <a:t>方的</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下拉</a:t>
            </a:r>
            <a:r>
              <a:rPr lang="zh-CN" altLang="zh-CN" sz="2800" b="1" smtClean="0">
                <a:latin typeface="宋体" panose="02010600030101010101" pitchFamily="2" charset="-122"/>
                <a:ea typeface="宋体" panose="02010600030101010101" pitchFamily="2" charset="-122"/>
                <a:cs typeface="Times New Roman" panose="02020603050405020304" pitchFamily="18" charset="0"/>
              </a:rPr>
              <a:t>按钮</a:t>
            </a:r>
            <a:r>
              <a:rPr lang="en-US" altLang="zh-CN" sz="2800" b="1" smtClean="0">
                <a:latin typeface="宋体" panose="02010600030101010101" pitchFamily="2" charset="-122"/>
                <a:ea typeface="宋体" panose="02010600030101010101" pitchFamily="2" charset="-122"/>
                <a:cs typeface="Times New Roman" panose="02020603050405020304" pitchFamily="18" charset="0"/>
              </a:rPr>
              <a:t> </a:t>
            </a:r>
            <a:r>
              <a:rPr lang="zh-CN" altLang="zh-CN" sz="2800" b="1" smtClean="0">
                <a:latin typeface="宋体" panose="02010600030101010101" pitchFamily="2" charset="-122"/>
                <a:ea typeface="宋体" panose="02010600030101010101" pitchFamily="2" charset="-122"/>
                <a:cs typeface="Times New Roman" panose="02020603050405020304" pitchFamily="18" charset="0"/>
              </a:rPr>
              <a:t>，</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则可在第一张幻灯片后面添加一张指定版式的新幻灯片。</a:t>
            </a:r>
            <a:endParaRPr lang="en-US" altLang="zh-CN" sz="2800" b="1" smtClean="0">
              <a:latin typeface="宋体" panose="02010600030101010101" pitchFamily="2" charset="-122"/>
              <a:ea typeface="宋体" panose="02010600030101010101" pitchFamily="2" charset="-122"/>
              <a:cs typeface="Times New Roman" panose="02020603050405020304" pitchFamily="18" charset="0"/>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23555" name="图片 1"/>
          <p:cNvPicPr>
            <a:picLocks noChangeAspect="1"/>
          </p:cNvPicPr>
          <p:nvPr/>
        </p:nvPicPr>
        <p:blipFill>
          <a:blip r:embed="rId4"/>
          <a:srcRect l="1089"/>
          <a:stretch>
            <a:fillRect/>
          </a:stretch>
        </p:blipFill>
        <p:spPr bwMode="auto">
          <a:xfrm>
            <a:off x="4932363" y="979488"/>
            <a:ext cx="4105275" cy="5327650"/>
          </a:xfrm>
          <a:prstGeom prst="rect">
            <a:avLst/>
          </a:prstGeom>
          <a:noFill/>
          <a:ln w="9525">
            <a:noFill/>
            <a:miter lim="800000"/>
            <a:headEnd/>
            <a:tailEnd/>
          </a:ln>
        </p:spPr>
      </p:pic>
      <p:cxnSp>
        <p:nvCxnSpPr>
          <p:cNvPr id="5" name="直接箭头连接符 4"/>
          <p:cNvCxnSpPr/>
          <p:nvPr/>
        </p:nvCxnSpPr>
        <p:spPr>
          <a:xfrm flipH="1" flipV="1">
            <a:off x="5435600" y="1773238"/>
            <a:ext cx="936625" cy="2873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8C30D33A-9109-42C2-B26F-630E050FD69F}" type="slidenum">
              <a:rPr lang="en-US">
                <a:ea typeface="宋体" panose="02010600030101010101" pitchFamily="2" charset="-122"/>
              </a:rPr>
              <a:t>11</a:t>
            </a:fld>
            <a:endParaRPr lang="en-US">
              <a:ea typeface="宋体" panose="02010600030101010101" pitchFamily="2" charset="-122"/>
            </a:endParaRPr>
          </a:p>
        </p:txBody>
      </p:sp>
      <p:sp>
        <p:nvSpPr>
          <p:cNvPr id="286722" name="标题 1"/>
          <p:cNvSpPr>
            <a:spLocks noGrp="1"/>
          </p:cNvSpPr>
          <p:nvPr>
            <p:ph type="title" idx="4294967295"/>
          </p:nvPr>
        </p:nvSpPr>
        <p:spPr>
          <a:xfrm>
            <a:off x="0" y="385763"/>
            <a:ext cx="8237538" cy="706437"/>
          </a:xfrm>
        </p:spPr>
        <p:txBody>
          <a:bodyPr>
            <a:spAutoFit/>
          </a:bodyPr>
          <a:lstStyle/>
          <a:p>
            <a:pPr eaLnBrk="1" fontAlgn="auto" hangingPunct="1">
              <a:spcAft>
                <a:spcPct val="0"/>
              </a:spcAft>
              <a:defRPr/>
            </a:pPr>
            <a:r>
              <a:rPr lang="en-US" altLang="zh-CN" smtClean="0">
                <a:solidFill>
                  <a:schemeClr val="accent4"/>
                </a:solidFill>
                <a:ea typeface="宋体" panose="02010600030101010101" pitchFamily="2" charset="-122"/>
                <a:cs typeface="+mj-cs"/>
              </a:rPr>
              <a:t>5  </a:t>
            </a:r>
            <a:r>
              <a:rPr altLang="zh-CN" smtClean="0">
                <a:solidFill>
                  <a:schemeClr val="accent4"/>
                </a:solidFill>
                <a:ea typeface="宋体" panose="02010600030101010101" pitchFamily="2" charset="-122"/>
                <a:cs typeface="+mj-cs"/>
              </a:rPr>
              <a:t>删除幻灯片</a:t>
            </a:r>
            <a:endParaRPr smtClean="0">
              <a:solidFill>
                <a:schemeClr val="accent4"/>
              </a:solidFill>
              <a:ea typeface="宋体" panose="02010600030101010101" pitchFamily="2" charset="-122"/>
              <a:cs typeface="+mj-cs"/>
            </a:endParaRPr>
          </a:p>
        </p:txBody>
      </p:sp>
      <p:sp>
        <p:nvSpPr>
          <p:cNvPr id="286723" name="内容占位符 2"/>
          <p:cNvSpPr>
            <a:spLocks noGrp="1"/>
          </p:cNvSpPr>
          <p:nvPr>
            <p:ph idx="4294967295"/>
          </p:nvPr>
        </p:nvSpPr>
        <p:spPr>
          <a:xfrm>
            <a:off x="0" y="1285875"/>
            <a:ext cx="5219700" cy="5238750"/>
          </a:xfrm>
        </p:spPr>
        <p:txBody>
          <a:bodyPr rtlCol="0">
            <a:normAutofit/>
          </a:bodyPr>
          <a:lstStyle/>
          <a:p>
            <a:pPr algn="just" eaLnBrk="1" fontAlgn="auto" hangingPunct="1">
              <a:lnSpc>
                <a:spcPct val="150000"/>
              </a:lnSpc>
              <a:spcAft>
                <a:spcPct val="0"/>
              </a:spcAft>
              <a:buFont typeface="Wingdings 2"/>
              <a:buChar char=""/>
              <a:defRPr/>
            </a:pPr>
            <a:r>
              <a:rPr lang="zh-CN" altLang="en-US" sz="2400" b="1">
                <a:latin typeface="+mn-ea"/>
                <a:ea typeface="宋体" panose="02010600030101010101" pitchFamily="2" charset="-122"/>
                <a:cs typeface="Times New Roman" panose="02020603050405020304" pitchFamily="18" charset="0"/>
              </a:rPr>
              <a:t>在左侧</a:t>
            </a:r>
            <a:r>
              <a:rPr lang="en-US" altLang="zh-CN" sz="2400" b="1">
                <a:latin typeface="+mn-ea"/>
                <a:ea typeface="宋体" panose="02010600030101010101" pitchFamily="2" charset="-122"/>
                <a:cs typeface="Times New Roman" panose="02020603050405020304" pitchFamily="18" charset="0"/>
              </a:rPr>
              <a:t>【</a:t>
            </a:r>
            <a:r>
              <a:rPr lang="zh-CN" altLang="en-US" sz="2400" b="1">
                <a:latin typeface="+mn-ea"/>
                <a:ea typeface="宋体" panose="02010600030101010101" pitchFamily="2" charset="-122"/>
                <a:cs typeface="Times New Roman" panose="02020603050405020304" pitchFamily="18" charset="0"/>
              </a:rPr>
              <a:t>幻灯片</a:t>
            </a:r>
            <a:r>
              <a:rPr lang="en-US" altLang="zh-CN" sz="2400" b="1">
                <a:latin typeface="+mn-ea"/>
                <a:ea typeface="宋体" panose="02010600030101010101" pitchFamily="2" charset="-122"/>
                <a:cs typeface="Times New Roman" panose="02020603050405020304" pitchFamily="18" charset="0"/>
              </a:rPr>
              <a:t>/</a:t>
            </a:r>
            <a:r>
              <a:rPr lang="zh-CN" altLang="en-US" sz="2400" b="1">
                <a:latin typeface="+mn-ea"/>
                <a:ea typeface="宋体" panose="02010600030101010101" pitchFamily="2" charset="-122"/>
                <a:cs typeface="Times New Roman" panose="02020603050405020304" pitchFamily="18" charset="0"/>
              </a:rPr>
              <a:t>大纲</a:t>
            </a:r>
            <a:r>
              <a:rPr lang="en-US" altLang="zh-CN" sz="2400" b="1">
                <a:latin typeface="+mn-ea"/>
                <a:ea typeface="宋体" panose="02010600030101010101" pitchFamily="2" charset="-122"/>
                <a:cs typeface="Times New Roman" panose="02020603050405020304" pitchFamily="18" charset="0"/>
              </a:rPr>
              <a:t>】</a:t>
            </a:r>
            <a:r>
              <a:rPr lang="zh-CN" altLang="en-US" sz="2400" b="1">
                <a:latin typeface="+mn-ea"/>
                <a:ea typeface="宋体" panose="02010600030101010101" pitchFamily="2" charset="-122"/>
                <a:cs typeface="Times New Roman" panose="02020603050405020304" pitchFamily="18" charset="0"/>
              </a:rPr>
              <a:t>窗</a:t>
            </a:r>
            <a:r>
              <a:rPr lang="zh-CN" altLang="en-US" sz="2400" b="1" smtClean="0">
                <a:latin typeface="+mn-ea"/>
                <a:ea typeface="宋体" panose="02010600030101010101" pitchFamily="2" charset="-122"/>
                <a:cs typeface="Times New Roman" panose="02020603050405020304" pitchFamily="18" charset="0"/>
              </a:rPr>
              <a:t>格，</a:t>
            </a:r>
            <a:r>
              <a:rPr lang="zh-CN" altLang="zh-CN" sz="2400" b="1" smtClean="0">
                <a:latin typeface="+mn-ea"/>
                <a:ea typeface="宋体" panose="02010600030101010101" pitchFamily="2" charset="-122"/>
                <a:cs typeface="Times New Roman" panose="02020603050405020304" pitchFamily="18" charset="0"/>
              </a:rPr>
              <a:t>选择需要删除的幻灯片，直接按下</a:t>
            </a:r>
            <a:r>
              <a:rPr lang="en-US" altLang="zh-CN" sz="2400" b="1" smtClean="0">
                <a:latin typeface="+mn-ea"/>
                <a:ea typeface="宋体" panose="02010600030101010101" pitchFamily="2" charset="-122"/>
                <a:cs typeface="Times New Roman" panose="02020603050405020304" pitchFamily="18" charset="0"/>
              </a:rPr>
              <a:t>Delete</a:t>
            </a:r>
            <a:r>
              <a:rPr lang="zh-CN" altLang="zh-CN" sz="2400" b="1" smtClean="0">
                <a:latin typeface="+mn-ea"/>
                <a:ea typeface="宋体" panose="02010600030101010101" pitchFamily="2" charset="-122"/>
                <a:cs typeface="Times New Roman" panose="02020603050405020304" pitchFamily="18" charset="0"/>
              </a:rPr>
              <a:t>键，即可将该幻灯片删除。</a:t>
            </a:r>
            <a:endParaRPr lang="en-US" altLang="zh-CN" sz="2400" b="1" smtClean="0">
              <a:latin typeface="+mn-ea"/>
              <a:ea typeface="宋体" panose="02010600030101010101" pitchFamily="2" charset="-122"/>
              <a:cs typeface="Times New Roman" panose="02020603050405020304" pitchFamily="18" charset="0"/>
            </a:endParaRPr>
          </a:p>
          <a:p>
            <a:pPr algn="just" eaLnBrk="1" fontAlgn="auto" hangingPunct="1">
              <a:lnSpc>
                <a:spcPct val="150000"/>
              </a:lnSpc>
              <a:spcAft>
                <a:spcPct val="0"/>
              </a:spcAft>
              <a:buFont typeface="Wingdings 2"/>
              <a:buChar char=""/>
              <a:defRPr/>
            </a:pPr>
            <a:endParaRPr lang="zh-CN" altLang="zh-CN" sz="2400" b="1" smtClean="0">
              <a:latin typeface="+mn-ea"/>
              <a:ea typeface="宋体" panose="02010600030101010101" pitchFamily="2" charset="-122"/>
              <a:cs typeface="Times New Roman" panose="02020603050405020304" pitchFamily="18" charset="0"/>
            </a:endParaRPr>
          </a:p>
          <a:p>
            <a:pPr algn="just" eaLnBrk="1" fontAlgn="auto" hangingPunct="1">
              <a:lnSpc>
                <a:spcPct val="150000"/>
              </a:lnSpc>
              <a:spcAft>
                <a:spcPct val="0"/>
              </a:spcAft>
              <a:buFont typeface="Wingdings 2"/>
              <a:buChar char=""/>
              <a:defRPr/>
            </a:pPr>
            <a:r>
              <a:rPr lang="zh-CN" altLang="en-US" sz="2400" b="1">
                <a:latin typeface="+mn-ea"/>
                <a:ea typeface="宋体" panose="02010600030101010101" pitchFamily="2" charset="-122"/>
                <a:cs typeface="Times New Roman" panose="02020603050405020304" pitchFamily="18" charset="0"/>
              </a:rPr>
              <a:t>在左侧</a:t>
            </a:r>
            <a:r>
              <a:rPr lang="en-US" altLang="zh-CN" sz="2400" b="1">
                <a:latin typeface="+mn-ea"/>
                <a:ea typeface="宋体" panose="02010600030101010101" pitchFamily="2" charset="-122"/>
                <a:cs typeface="Times New Roman" panose="02020603050405020304" pitchFamily="18" charset="0"/>
              </a:rPr>
              <a:t>【</a:t>
            </a:r>
            <a:r>
              <a:rPr lang="zh-CN" altLang="en-US" sz="2400" b="1">
                <a:latin typeface="+mn-ea"/>
                <a:ea typeface="宋体" panose="02010600030101010101" pitchFamily="2" charset="-122"/>
                <a:cs typeface="Times New Roman" panose="02020603050405020304" pitchFamily="18" charset="0"/>
              </a:rPr>
              <a:t>幻灯片</a:t>
            </a:r>
            <a:r>
              <a:rPr lang="en-US" altLang="zh-CN" sz="2400" b="1">
                <a:latin typeface="+mn-ea"/>
                <a:ea typeface="宋体" panose="02010600030101010101" pitchFamily="2" charset="-122"/>
                <a:cs typeface="Times New Roman" panose="02020603050405020304" pitchFamily="18" charset="0"/>
              </a:rPr>
              <a:t>/</a:t>
            </a:r>
            <a:r>
              <a:rPr lang="zh-CN" altLang="en-US" sz="2400" b="1">
                <a:latin typeface="+mn-ea"/>
                <a:ea typeface="宋体" panose="02010600030101010101" pitchFamily="2" charset="-122"/>
                <a:cs typeface="Times New Roman" panose="02020603050405020304" pitchFamily="18" charset="0"/>
              </a:rPr>
              <a:t>大纲</a:t>
            </a:r>
            <a:r>
              <a:rPr lang="en-US" altLang="zh-CN" sz="2400" b="1">
                <a:latin typeface="+mn-ea"/>
                <a:ea typeface="宋体" panose="02010600030101010101" pitchFamily="2" charset="-122"/>
                <a:cs typeface="Times New Roman" panose="02020603050405020304" pitchFamily="18" charset="0"/>
              </a:rPr>
              <a:t>】</a:t>
            </a:r>
            <a:r>
              <a:rPr lang="zh-CN" altLang="en-US" sz="2400" b="1">
                <a:latin typeface="+mn-ea"/>
                <a:ea typeface="宋体" panose="02010600030101010101" pitchFamily="2" charset="-122"/>
                <a:cs typeface="Times New Roman" panose="02020603050405020304" pitchFamily="18" charset="0"/>
              </a:rPr>
              <a:t>窗</a:t>
            </a:r>
            <a:r>
              <a:rPr lang="zh-CN" altLang="en-US" sz="2400" b="1" smtClean="0">
                <a:latin typeface="+mn-ea"/>
                <a:ea typeface="宋体" panose="02010600030101010101" pitchFamily="2" charset="-122"/>
                <a:cs typeface="Times New Roman" panose="02020603050405020304" pitchFamily="18" charset="0"/>
              </a:rPr>
              <a:t>格，</a:t>
            </a:r>
            <a:r>
              <a:rPr lang="zh-CN" altLang="zh-CN" sz="2400" b="1" smtClean="0">
                <a:latin typeface="+mn-ea"/>
                <a:ea typeface="宋体" panose="02010600030101010101" pitchFamily="2" charset="-122"/>
                <a:cs typeface="Times New Roman" panose="02020603050405020304" pitchFamily="18" charset="0"/>
              </a:rPr>
              <a:t>使用鼠标右键单击要删除的幻灯片，在弹出的菜单中选择“删除幻灯片”命令，即可删除该幻灯片</a:t>
            </a:r>
            <a:r>
              <a:rPr lang="zh-CN" altLang="en-US" sz="2400" b="1" smtClean="0">
                <a:latin typeface="+mn-ea"/>
                <a:ea typeface="宋体" panose="02010600030101010101" pitchFamily="2" charset="-122"/>
                <a:cs typeface="Times New Roman" panose="02020603050405020304" pitchFamily="18" charset="0"/>
              </a:rPr>
              <a:t>。</a:t>
            </a: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24579" name="图片 1"/>
          <p:cNvPicPr>
            <a:picLocks noChangeAspect="1"/>
          </p:cNvPicPr>
          <p:nvPr/>
        </p:nvPicPr>
        <p:blipFill>
          <a:blip r:embed="rId4"/>
          <a:stretch>
            <a:fillRect/>
          </a:stretch>
        </p:blipFill>
        <p:spPr bwMode="auto">
          <a:xfrm>
            <a:off x="5853113" y="620713"/>
            <a:ext cx="2376487" cy="60102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2B04DB26-FFF9-4FAB-B218-A6950929E30F}" type="slidenum">
              <a:rPr lang="en-US">
                <a:ea typeface="宋体" panose="02010600030101010101" pitchFamily="2" charset="-122"/>
              </a:rPr>
              <a:t>12</a:t>
            </a:fld>
            <a:endParaRPr lang="en-US">
              <a:ea typeface="宋体" panose="02010600030101010101" pitchFamily="2" charset="-122"/>
            </a:endParaRPr>
          </a:p>
        </p:txBody>
      </p:sp>
      <p:sp>
        <p:nvSpPr>
          <p:cNvPr id="25601" name="内容占位符 2"/>
          <p:cNvSpPr>
            <a:spLocks noGrp="1"/>
          </p:cNvSpPr>
          <p:nvPr>
            <p:ph idx="4294967295"/>
          </p:nvPr>
        </p:nvSpPr>
        <p:spPr>
          <a:xfrm>
            <a:off x="0" y="1201738"/>
            <a:ext cx="6510338" cy="5106987"/>
          </a:xfrm>
        </p:spPr>
        <p:txBody>
          <a:bodyPr/>
          <a:lstStyle/>
          <a:p>
            <a:pPr eaLnBrk="1" hangingPunct="1">
              <a:lnSpc>
                <a:spcPct val="150000"/>
              </a:lnSpc>
            </a:pP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在左侧</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幻灯片</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大纲</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窗格，</a:t>
            </a: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选择需要</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复制</a:t>
            </a: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的幻灯片，如第</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一</a:t>
            </a: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张幻灯片，</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切换到</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开始</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选项卡，再单击</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剪贴板</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组中的</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复制</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按钮进行复制。</a:t>
            </a:r>
            <a:endParaRPr lang="en-US" altLang="zh-CN" sz="24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lnSpc>
                <a:spcPct val="150000"/>
              </a:lnSpc>
            </a:pP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选中目标位置前的幻灯片，如第二张幻灯片，再单击</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剪贴板</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组中的</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粘贴</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按钮。</a:t>
            </a:r>
            <a:endParaRPr lang="en-US" altLang="zh-CN" sz="24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lnSpc>
                <a:spcPct val="150000"/>
              </a:lnSpc>
            </a:pP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第二张幻灯片后面则创建了与第一张幻灯片相同的幻灯片，编号为</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“3”。</a:t>
            </a:r>
            <a:endParaRPr lang="zh-CN" altLang="en-US" sz="24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endParaRPr lang="zh-CN" altLang="en-US" smtClean="0">
              <a:ea typeface="宋体" panose="02010600030101010101" pitchFamily="2" charset="-122"/>
              <a:cs typeface="Times New Roman" panose="02020603050405020304" pitchFamily="18" charset="0"/>
            </a:endParaRPr>
          </a:p>
        </p:txBody>
      </p:sp>
      <p:sp>
        <p:nvSpPr>
          <p:cNvPr id="287747" name="标题 1"/>
          <p:cNvSpPr>
            <a:spLocks noGrp="1"/>
          </p:cNvSpPr>
          <p:nvPr>
            <p:ph type="title" idx="4294967295"/>
          </p:nvPr>
        </p:nvSpPr>
        <p:spPr>
          <a:xfrm>
            <a:off x="0" y="258763"/>
            <a:ext cx="8237538" cy="706437"/>
          </a:xfrm>
        </p:spPr>
        <p:txBody>
          <a:bodyPr>
            <a:spAutoFit/>
          </a:bodyPr>
          <a:lstStyle/>
          <a:p>
            <a:pPr eaLnBrk="1" fontAlgn="auto" hangingPunct="1">
              <a:spcAft>
                <a:spcPct val="0"/>
              </a:spcAft>
              <a:defRPr/>
            </a:pPr>
            <a:r>
              <a:rPr lang="en-US" altLang="zh-CN" smtClean="0">
                <a:solidFill>
                  <a:schemeClr val="accent4"/>
                </a:solidFill>
                <a:ea typeface="宋体" panose="02010600030101010101" pitchFamily="2" charset="-122"/>
                <a:cs typeface="+mj-cs"/>
              </a:rPr>
              <a:t>6 </a:t>
            </a:r>
            <a:r>
              <a:rPr smtClean="0">
                <a:solidFill>
                  <a:schemeClr val="accent4"/>
                </a:solidFill>
                <a:ea typeface="宋体" panose="02010600030101010101" pitchFamily="2" charset="-122"/>
                <a:cs typeface="+mj-cs"/>
              </a:rPr>
              <a:t>复制</a:t>
            </a:r>
            <a:r>
              <a:rPr altLang="zh-CN" smtClean="0">
                <a:solidFill>
                  <a:schemeClr val="accent4"/>
                </a:solidFill>
                <a:ea typeface="宋体" panose="02010600030101010101" pitchFamily="2" charset="-122"/>
                <a:cs typeface="+mj-cs"/>
              </a:rPr>
              <a:t>幻灯片</a:t>
            </a:r>
            <a:endParaRPr smtClean="0">
              <a:solidFill>
                <a:schemeClr val="accent4"/>
              </a:solidFill>
              <a:ea typeface="宋体" panose="02010600030101010101" pitchFamily="2" charset="-122"/>
              <a:cs typeface="+mj-cs"/>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25603" name="图片 3"/>
          <p:cNvPicPr>
            <a:picLocks noChangeAspect="1"/>
          </p:cNvPicPr>
          <p:nvPr/>
        </p:nvPicPr>
        <p:blipFill>
          <a:blip r:embed="rId4"/>
          <a:stretch>
            <a:fillRect/>
          </a:stretch>
        </p:blipFill>
        <p:spPr bwMode="auto">
          <a:xfrm>
            <a:off x="6948488" y="927100"/>
            <a:ext cx="2057400" cy="52768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7F4C1B93-EA3D-4F4B-ABEF-562F0C60419A}" type="slidenum">
              <a:rPr lang="en-US">
                <a:ea typeface="宋体" panose="02010600030101010101" pitchFamily="2" charset="-122"/>
              </a:rPr>
              <a:t>13</a:t>
            </a:fld>
            <a:endParaRPr lang="en-US">
              <a:ea typeface="宋体" panose="02010600030101010101" pitchFamily="2" charset="-122"/>
            </a:endParaRPr>
          </a:p>
        </p:txBody>
      </p:sp>
      <p:sp>
        <p:nvSpPr>
          <p:cNvPr id="26625" name="内容占位符 2"/>
          <p:cNvSpPr>
            <a:spLocks noGrp="1"/>
          </p:cNvSpPr>
          <p:nvPr>
            <p:ph idx="4294967295"/>
          </p:nvPr>
        </p:nvSpPr>
        <p:spPr>
          <a:xfrm>
            <a:off x="0" y="1000125"/>
            <a:ext cx="8429625" cy="1500188"/>
          </a:xfrm>
        </p:spPr>
        <p:txBody>
          <a:bodyPr/>
          <a:lstStyle/>
          <a:p>
            <a:pPr eaLnBrk="1" hangingPunct="1"/>
            <a:r>
              <a:rPr lang="zh-CN" altLang="en-US" sz="2800" b="1" smtClean="0">
                <a:latin typeface="宋体" panose="02010600030101010101" pitchFamily="2" charset="-122"/>
                <a:ea typeface="宋体" panose="02010600030101010101" pitchFamily="2" charset="-122"/>
                <a:cs typeface="Times New Roman" panose="02020603050405020304" pitchFamily="18" charset="0"/>
              </a:rPr>
              <a:t>选中需要更换版式的幻灯片，在</a:t>
            </a:r>
            <a:r>
              <a:rPr lang="en-US" altLang="zh-CN" sz="2800" b="1" smtClean="0">
                <a:latin typeface="宋体" panose="02010600030101010101" pitchFamily="2" charset="-122"/>
                <a:ea typeface="宋体" panose="02010600030101010101" pitchFamily="2" charset="-122"/>
                <a:cs typeface="Times New Roman" panose="02020603050405020304" pitchFamily="18" charset="0"/>
              </a:rPr>
              <a:t>“</a:t>
            </a:r>
            <a:r>
              <a:rPr lang="zh-CN" altLang="en-US"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开始</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en-US"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选项卡</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的</a:t>
            </a:r>
            <a:r>
              <a:rPr lang="en-US" altLang="zh-CN" sz="2800" b="1" smtClean="0">
                <a:latin typeface="宋体" panose="02010600030101010101" pitchFamily="2" charset="-122"/>
                <a:ea typeface="宋体" panose="02010600030101010101" pitchFamily="2" charset="-122"/>
                <a:cs typeface="Times New Roman" panose="02020603050405020304" pitchFamily="18" charset="0"/>
              </a:rPr>
              <a:t>“</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幻灯片</a:t>
            </a:r>
            <a:r>
              <a:rPr lang="en-US" altLang="zh-CN" sz="2800" b="1" smtClean="0">
                <a:latin typeface="宋体" panose="02010600030101010101" pitchFamily="2" charset="-122"/>
                <a:ea typeface="宋体" panose="02010600030101010101" pitchFamily="2" charset="-122"/>
                <a:cs typeface="Times New Roman" panose="02020603050405020304" pitchFamily="18" charset="0"/>
              </a:rPr>
              <a:t>”</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组中单击</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en-US"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版式</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按钮，在弹出的下拉列表中选择需要的版式即可。</a:t>
            </a:r>
          </a:p>
        </p:txBody>
      </p:sp>
      <p:sp>
        <p:nvSpPr>
          <p:cNvPr id="289795" name="标题 1"/>
          <p:cNvSpPr>
            <a:spLocks noGrp="1"/>
          </p:cNvSpPr>
          <p:nvPr>
            <p:ph type="title" idx="4294967295"/>
          </p:nvPr>
        </p:nvSpPr>
        <p:spPr>
          <a:xfrm>
            <a:off x="0" y="242888"/>
            <a:ext cx="8237538" cy="706437"/>
          </a:xfrm>
        </p:spPr>
        <p:txBody>
          <a:bodyPr>
            <a:spAutoFit/>
          </a:bodyPr>
          <a:lstStyle/>
          <a:p>
            <a:pPr eaLnBrk="1" fontAlgn="auto" hangingPunct="1">
              <a:spcAft>
                <a:spcPct val="0"/>
              </a:spcAft>
              <a:defRPr/>
            </a:pPr>
            <a:r>
              <a:rPr lang="en-US" altLang="zh-CN" smtClean="0">
                <a:solidFill>
                  <a:schemeClr val="accent4"/>
                </a:solidFill>
                <a:ea typeface="宋体" panose="02010600030101010101" pitchFamily="2" charset="-122"/>
                <a:cs typeface="+mj-cs"/>
              </a:rPr>
              <a:t>7 </a:t>
            </a:r>
            <a:r>
              <a:rPr smtClean="0">
                <a:solidFill>
                  <a:schemeClr val="accent4"/>
                </a:solidFill>
                <a:ea typeface="宋体" panose="02010600030101010101" pitchFamily="2" charset="-122"/>
                <a:cs typeface="+mj-cs"/>
              </a:rPr>
              <a:t>更改</a:t>
            </a:r>
            <a:r>
              <a:rPr altLang="zh-CN" smtClean="0">
                <a:solidFill>
                  <a:schemeClr val="accent4"/>
                </a:solidFill>
                <a:ea typeface="宋体" panose="02010600030101010101" pitchFamily="2" charset="-122"/>
                <a:cs typeface="+mj-cs"/>
              </a:rPr>
              <a:t>幻灯片</a:t>
            </a:r>
            <a:r>
              <a:rPr smtClean="0">
                <a:solidFill>
                  <a:schemeClr val="accent4"/>
                </a:solidFill>
                <a:ea typeface="宋体" panose="02010600030101010101" pitchFamily="2" charset="-122"/>
                <a:cs typeface="+mj-cs"/>
              </a:rPr>
              <a:t>版式</a:t>
            </a: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26627" name="图片 2"/>
          <p:cNvPicPr>
            <a:picLocks noChangeAspect="1"/>
          </p:cNvPicPr>
          <p:nvPr/>
        </p:nvPicPr>
        <p:blipFill>
          <a:blip r:embed="rId4"/>
          <a:stretch>
            <a:fillRect/>
          </a:stretch>
        </p:blipFill>
        <p:spPr bwMode="auto">
          <a:xfrm>
            <a:off x="2124075" y="2530475"/>
            <a:ext cx="4878388" cy="42227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894C2EC9-3773-4963-B196-FAF38EB5A381}" type="slidenum">
              <a:rPr lang="en-US">
                <a:ea typeface="宋体" panose="02010600030101010101" pitchFamily="2" charset="-122"/>
              </a:rPr>
              <a:t>14</a:t>
            </a:fld>
            <a:endParaRPr lang="en-US">
              <a:ea typeface="宋体" panose="02010600030101010101" pitchFamily="2" charset="-122"/>
            </a:endParaRPr>
          </a:p>
        </p:txBody>
      </p:sp>
      <p:sp>
        <p:nvSpPr>
          <p:cNvPr id="291842" name="标题 1"/>
          <p:cNvSpPr>
            <a:spLocks noGrp="1"/>
          </p:cNvSpPr>
          <p:nvPr>
            <p:ph type="title" idx="4294967295"/>
          </p:nvPr>
        </p:nvSpPr>
        <p:spPr>
          <a:xfrm>
            <a:off x="0" y="219075"/>
            <a:ext cx="8237538" cy="708025"/>
          </a:xfrm>
        </p:spPr>
        <p:txBody>
          <a:bodyPr>
            <a:spAutoFit/>
          </a:bodyPr>
          <a:lstStyle/>
          <a:p>
            <a:pPr eaLnBrk="1" fontAlgn="auto" hangingPunct="1">
              <a:spcAft>
                <a:spcPct val="0"/>
              </a:spcAft>
              <a:defRPr/>
            </a:pPr>
            <a:r>
              <a:rPr lang="en-US" altLang="zh-CN" smtClean="0">
                <a:solidFill>
                  <a:schemeClr val="accent4"/>
                </a:solidFill>
                <a:ea typeface="宋体" panose="02010600030101010101" pitchFamily="2" charset="-122"/>
                <a:cs typeface="+mj-cs"/>
              </a:rPr>
              <a:t>  </a:t>
            </a:r>
            <a:r>
              <a:rPr smtClean="0">
                <a:solidFill>
                  <a:schemeClr val="accent4"/>
                </a:solidFill>
                <a:ea typeface="宋体" panose="02010600030101010101" pitchFamily="2" charset="-122"/>
                <a:cs typeface="+mj-cs"/>
              </a:rPr>
              <a:t>输入与编辑文本内容</a:t>
            </a:r>
          </a:p>
        </p:txBody>
      </p:sp>
      <p:sp>
        <p:nvSpPr>
          <p:cNvPr id="27650" name="内容占位符 2"/>
          <p:cNvSpPr>
            <a:spLocks noGrp="1"/>
          </p:cNvSpPr>
          <p:nvPr>
            <p:ph idx="4294967295"/>
          </p:nvPr>
        </p:nvSpPr>
        <p:spPr>
          <a:xfrm>
            <a:off x="323850" y="1000125"/>
            <a:ext cx="8820150" cy="4826000"/>
          </a:xfrm>
        </p:spPr>
        <p:txBody>
          <a:bodyPr/>
          <a:lstStyle/>
          <a:p>
            <a:pPr eaLnBrk="1" hangingPunct="1"/>
            <a:r>
              <a:rPr lang="zh-CN" altLang="en-US" sz="2800" b="1" smtClean="0">
                <a:latin typeface="宋体" panose="02010600030101010101" pitchFamily="2" charset="-122"/>
                <a:ea typeface="宋体" panose="02010600030101010101" pitchFamily="2" charset="-122"/>
                <a:cs typeface="Times New Roman" panose="02020603050405020304" pitchFamily="18" charset="0"/>
              </a:rPr>
              <a:t>在幻灯片中出现占位符，将鼠标放到上面的占位符中单击，即可在其中插入闪烁的光标，而文字也将消失。</a:t>
            </a:r>
            <a:endParaRPr lang="en-US" altLang="zh-CN" sz="2800" b="1" smtClean="0">
              <a:latin typeface="宋体" panose="02010600030101010101" pitchFamily="2" charset="-122"/>
              <a:ea typeface="宋体" panose="02010600030101010101" pitchFamily="2" charset="-122"/>
              <a:cs typeface="Times New Roman" panose="02020603050405020304" pitchFamily="18" charset="0"/>
            </a:endParaRPr>
          </a:p>
          <a:p>
            <a:pPr eaLnBrk="1" hangingPunct="1"/>
            <a:r>
              <a:rPr lang="zh-CN" altLang="zh-CN" sz="2800" b="1" smtClean="0">
                <a:latin typeface="宋体" panose="02010600030101010101" pitchFamily="2" charset="-122"/>
                <a:ea typeface="宋体" panose="02010600030101010101" pitchFamily="2" charset="-122"/>
                <a:cs typeface="Times New Roman" panose="02020603050405020304" pitchFamily="18" charset="0"/>
              </a:rPr>
              <a:t>在光标处直接输入文字，完成后在占位符外侧单击即可</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a:t>
            </a:r>
            <a:r>
              <a:rPr lang="zh-CN" altLang="zh-CN" sz="2800" b="1" smtClean="0">
                <a:latin typeface="宋体" panose="02010600030101010101" pitchFamily="2" charset="-122"/>
                <a:ea typeface="宋体" panose="02010600030101010101" pitchFamily="2" charset="-122"/>
                <a:cs typeface="Times New Roman" panose="02020603050405020304" pitchFamily="18" charset="0"/>
              </a:rPr>
              <a:t>使用同样的方法在下面的占位符中输入文字</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a:t>
            </a:r>
          </a:p>
          <a:p>
            <a:pPr eaLnBrk="1" hangingPunct="1"/>
            <a:endParaRPr lang="zh-CN" altLang="en-US" sz="2000" smtClean="0">
              <a:latin typeface="宋体" panose="02010600030101010101" pitchFamily="2" charset="-122"/>
              <a:ea typeface="宋体" panose="02010600030101010101" pitchFamily="2" charset="-122"/>
              <a:cs typeface="Times New Roman" panose="02020603050405020304" pitchFamily="18" charset="0"/>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27651" name="图片 2"/>
          <p:cNvPicPr>
            <a:picLocks noChangeAspect="1"/>
          </p:cNvPicPr>
          <p:nvPr/>
        </p:nvPicPr>
        <p:blipFill>
          <a:blip r:embed="rId4"/>
          <a:stretch>
            <a:fillRect/>
          </a:stretch>
        </p:blipFill>
        <p:spPr bwMode="auto">
          <a:xfrm>
            <a:off x="82550" y="3213100"/>
            <a:ext cx="9026525" cy="3529013"/>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6" name="灯片编号占位符 3"/>
          <p:cNvSpPr>
            <a:spLocks noGrp="1"/>
          </p:cNvSpPr>
          <p:nvPr>
            <p:ph type="sldNum" sz="quarter" idx="10"/>
          </p:nvPr>
        </p:nvSpPr>
        <p:spPr>
          <a:xfrm>
            <a:off x="7010400" y="6356350"/>
            <a:ext cx="2133600" cy="365125"/>
          </a:xfrm>
        </p:spPr>
        <p:txBody>
          <a:bodyPr/>
          <a:lstStyle/>
          <a:p>
            <a:pPr>
              <a:defRPr/>
            </a:pPr>
            <a:fld id="{A6698C18-BA90-4D0B-96FB-F2A353672896}" type="slidenum">
              <a:rPr lang="en-US">
                <a:ea typeface="宋体" panose="02010600030101010101" pitchFamily="2" charset="-122"/>
              </a:rPr>
              <a:t>15</a:t>
            </a:fld>
            <a:endParaRPr lang="en-US">
              <a:ea typeface="宋体" panose="02010600030101010101" pitchFamily="2" charset="-122"/>
            </a:endParaRPr>
          </a:p>
        </p:txBody>
      </p:sp>
      <p:sp>
        <p:nvSpPr>
          <p:cNvPr id="28673" name="内容占位符 2"/>
          <p:cNvSpPr>
            <a:spLocks noGrp="1"/>
          </p:cNvSpPr>
          <p:nvPr>
            <p:ph idx="4294967295"/>
          </p:nvPr>
        </p:nvSpPr>
        <p:spPr>
          <a:xfrm>
            <a:off x="0" y="285750"/>
            <a:ext cx="8715375" cy="2711450"/>
          </a:xfrm>
        </p:spPr>
        <p:txBody>
          <a:bodyPr/>
          <a:lstStyle/>
          <a:p>
            <a:pPr eaLnBrk="1" hangingPunct="1"/>
            <a:r>
              <a:rPr lang="zh-CN" altLang="en-US"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编辑文本内容：</a:t>
            </a:r>
            <a:endPar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1"/>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输入文本后将其选中，在</a:t>
            </a:r>
            <a:r>
              <a:rPr lang="en-US" altLang="zh-CN" sz="28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开始</a:t>
            </a:r>
            <a:r>
              <a:rPr lang="en-US" altLang="zh-CN" sz="28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选项卡中，通过</a:t>
            </a:r>
            <a:r>
              <a:rPr lang="en-US" altLang="zh-CN" sz="28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字体</a:t>
            </a:r>
            <a:r>
              <a:rPr lang="en-US" altLang="zh-CN" sz="28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组可对其设置字体、字号等字符格式；</a:t>
            </a:r>
            <a:endParaRPr lang="en-US" altLang="zh-CN" sz="28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通过</a:t>
            </a:r>
            <a:r>
              <a:rPr lang="en-US" altLang="zh-CN" sz="28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段落</a:t>
            </a:r>
            <a:r>
              <a:rPr lang="en-US" altLang="zh-CN" sz="28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组可对其设置对齐方式、项目符号、编号和缩进等格式，其方法和</a:t>
            </a:r>
            <a:r>
              <a:rPr lang="en-US" altLang="zh-CN" sz="2800" b="1" smtClean="0">
                <a:latin typeface="Times New Roman" panose="02020603050405020304" pitchFamily="18" charset="0"/>
                <a:ea typeface="宋体" panose="02010600030101010101" pitchFamily="2" charset="-122"/>
                <a:cs typeface="Times New Roman" panose="02020603050405020304" pitchFamily="18" charset="0"/>
              </a:rPr>
              <a:t>Word</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类似。</a:t>
            </a: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28674" name="图片 1"/>
          <p:cNvPicPr>
            <a:picLocks noChangeAspect="1"/>
          </p:cNvPicPr>
          <p:nvPr/>
        </p:nvPicPr>
        <p:blipFill>
          <a:blip r:embed="rId4"/>
          <a:stretch>
            <a:fillRect/>
          </a:stretch>
        </p:blipFill>
        <p:spPr bwMode="auto">
          <a:xfrm>
            <a:off x="179388" y="2997200"/>
            <a:ext cx="8904287" cy="3527425"/>
          </a:xfrm>
          <a:prstGeom prst="rect">
            <a:avLst/>
          </a:prstGeom>
          <a:noFill/>
          <a:ln w="9525">
            <a:noFill/>
            <a:miter lim="800000"/>
            <a:headEnd/>
            <a:tailEnd/>
          </a:ln>
        </p:spPr>
      </p:pic>
      <p:sp>
        <p:nvSpPr>
          <p:cNvPr id="28675" name="矩形 2"/>
          <p:cNvSpPr>
            <a:spLocks noChangeArrowheads="1"/>
          </p:cNvSpPr>
          <p:nvPr/>
        </p:nvSpPr>
        <p:spPr bwMode="auto">
          <a:xfrm>
            <a:off x="2728913" y="4206875"/>
            <a:ext cx="1102360" cy="368300"/>
          </a:xfrm>
          <a:prstGeom prst="rect">
            <a:avLst/>
          </a:prstGeom>
          <a:noFill/>
          <a:ln w="9525">
            <a:noFill/>
            <a:miter lim="800000"/>
          </a:ln>
        </p:spPr>
        <p:txBody>
          <a:bodyPr wrap="none">
            <a:spAutoFit/>
          </a:bodyPr>
          <a:lstStyle/>
          <a:p>
            <a:r>
              <a:rPr lang="zh-CN" altLang="en-US"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选择字体</a:t>
            </a:r>
            <a:endParaRPr lang="zh-CN" altLang="en-US">
              <a:solidFill>
                <a:srgbClr val="FF0000"/>
              </a:solidFill>
              <a:latin typeface="Goudy Old Style"/>
              <a:ea typeface="宋体" panose="02010600030101010101" pitchFamily="2" charset="-122"/>
            </a:endParaRPr>
          </a:p>
        </p:txBody>
      </p:sp>
      <p:cxnSp>
        <p:nvCxnSpPr>
          <p:cNvPr id="5" name="直接箭头连接符 4"/>
          <p:cNvCxnSpPr/>
          <p:nvPr/>
        </p:nvCxnSpPr>
        <p:spPr>
          <a:xfrm flipH="1">
            <a:off x="2627313" y="4545013"/>
            <a:ext cx="658812" cy="3968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5" name="标题 1"/>
          <p:cNvSpPr>
            <a:spLocks noGrp="1"/>
          </p:cNvSpPr>
          <p:nvPr>
            <p:ph type="title"/>
          </p:nvPr>
        </p:nvSpPr>
        <p:spPr>
          <a:xfrm>
            <a:off x="198649" y="1340768"/>
            <a:ext cx="8746702" cy="648072"/>
          </a:xfrm>
        </p:spPr>
        <p:txBody>
          <a:bodyPr/>
          <a:lstStyle/>
          <a:p>
            <a:pPr eaLnBrk="1" fontAlgn="auto" hangingPunct="1">
              <a:spcAft>
                <a:spcPct val="0"/>
              </a:spcAft>
              <a:defRPr/>
            </a:pPr>
            <a:r>
              <a:rPr lang="en-US" altLang="zh-CN" sz="3600" smtClean="0">
                <a:solidFill>
                  <a:schemeClr val="tx1"/>
                </a:solidFill>
                <a:latin typeface="黑体" panose="02010609060101010101" pitchFamily="49" charset="-122"/>
                <a:ea typeface="宋体" panose="02010600030101010101" pitchFamily="2" charset="-122"/>
                <a:cs typeface="+mj-cs"/>
              </a:rPr>
              <a:t>8 【</a:t>
            </a:r>
            <a:r>
              <a:rPr sz="3600">
                <a:solidFill>
                  <a:schemeClr val="tx1"/>
                </a:solidFill>
                <a:latin typeface="黑体" panose="02010609060101010101" pitchFamily="49" charset="-122"/>
                <a:ea typeface="宋体" panose="02010600030101010101" pitchFamily="2" charset="-122"/>
                <a:cs typeface="+mj-cs"/>
              </a:rPr>
              <a:t>插入</a:t>
            </a:r>
            <a:r>
              <a:rPr lang="en-US" altLang="zh-CN" sz="3600" smtClean="0">
                <a:solidFill>
                  <a:schemeClr val="tx1"/>
                </a:solidFill>
                <a:latin typeface="黑体" panose="02010609060101010101" pitchFamily="49" charset="-122"/>
                <a:ea typeface="宋体" panose="02010600030101010101" pitchFamily="2" charset="-122"/>
                <a:cs typeface="+mj-cs"/>
              </a:rPr>
              <a:t>】</a:t>
            </a:r>
            <a:r>
              <a:rPr sz="3600" smtClean="0">
                <a:solidFill>
                  <a:schemeClr val="tx1"/>
                </a:solidFill>
                <a:latin typeface="黑体" panose="02010609060101010101" pitchFamily="49" charset="-122"/>
                <a:ea typeface="宋体" panose="02010600030101010101" pitchFamily="2" charset="-122"/>
                <a:cs typeface="+mj-cs"/>
              </a:rPr>
              <a:t>选项卡</a:t>
            </a:r>
            <a:endParaRPr sz="3600">
              <a:solidFill>
                <a:schemeClr val="tx1"/>
              </a:solidFill>
              <a:latin typeface="黑体" panose="02010609060101010101" pitchFamily="49" charset="-122"/>
              <a:ea typeface="宋体" panose="02010600030101010101" pitchFamily="2" charset="-122"/>
              <a:cs typeface="+mj-cs"/>
            </a:endParaRPr>
          </a:p>
        </p:txBody>
      </p:sp>
      <p:sp>
        <p:nvSpPr>
          <p:cNvPr id="29698" name="内容占位符 2"/>
          <p:cNvSpPr>
            <a:spLocks noGrp="1"/>
          </p:cNvSpPr>
          <p:nvPr>
            <p:ph idx="1"/>
          </p:nvPr>
        </p:nvSpPr>
        <p:spPr>
          <a:xfrm>
            <a:off x="250825" y="2133600"/>
            <a:ext cx="8497888" cy="4387850"/>
          </a:xfrm>
        </p:spPr>
        <p:txBody>
          <a:bodyPr/>
          <a:lstStyle/>
          <a:p>
            <a:pPr marL="0" indent="0" algn="just" eaLnBrk="1" hangingPunct="1">
              <a:buFont typeface="Wingdings 2" pitchFamily="18" charset="2"/>
              <a:buNone/>
            </a:pPr>
            <a:r>
              <a:rPr lang="en-US" altLang="zh-CN" sz="2800" b="1" smtClean="0">
                <a:solidFill>
                  <a:srgbClr val="FF0000"/>
                </a:solidFill>
                <a:ea typeface="宋体" panose="02010600030101010101" pitchFamily="2" charset="-122"/>
              </a:rPr>
              <a:t>【</a:t>
            </a:r>
            <a:r>
              <a:rPr lang="zh-CN" altLang="en-US" sz="2800" b="1" smtClean="0">
                <a:solidFill>
                  <a:srgbClr val="FF0000"/>
                </a:solidFill>
                <a:ea typeface="宋体" panose="02010600030101010101" pitchFamily="2" charset="-122"/>
              </a:rPr>
              <a:t>插入</a:t>
            </a:r>
            <a:r>
              <a:rPr lang="en-US" altLang="zh-CN" sz="2800" b="1" smtClean="0">
                <a:solidFill>
                  <a:srgbClr val="FF0000"/>
                </a:solidFill>
                <a:ea typeface="宋体" panose="02010600030101010101" pitchFamily="2" charset="-122"/>
              </a:rPr>
              <a:t>】</a:t>
            </a:r>
            <a:r>
              <a:rPr lang="zh-CN" altLang="en-US" sz="2800" b="1" smtClean="0">
                <a:solidFill>
                  <a:srgbClr val="FF0000"/>
                </a:solidFill>
                <a:ea typeface="宋体" panose="02010600030101010101" pitchFamily="2" charset="-122"/>
              </a:rPr>
              <a:t>功能：</a:t>
            </a:r>
            <a:endParaRPr lang="en-US" altLang="zh-CN" sz="2800" b="1" smtClean="0">
              <a:solidFill>
                <a:srgbClr val="FF0000"/>
              </a:solidFill>
              <a:ea typeface="宋体" panose="02010600030101010101" pitchFamily="2" charset="-122"/>
            </a:endParaRPr>
          </a:p>
          <a:p>
            <a:pPr marL="0" indent="0" algn="just" eaLnBrk="1" hangingPunct="1">
              <a:lnSpc>
                <a:spcPct val="200000"/>
              </a:lnSpc>
              <a:buFont typeface="Wingdings 2" pitchFamily="18" charset="2"/>
              <a:buNone/>
            </a:pPr>
            <a:r>
              <a:rPr lang="zh-CN" altLang="en-US" sz="2800" b="1" smtClean="0">
                <a:ea typeface="宋体" panose="02010600030101010101" pitchFamily="2" charset="-122"/>
                <a:sym typeface="Symbol" panose="05050102010706020507" pitchFamily="18" charset="2"/>
              </a:rPr>
              <a:t>表格、图片、形状</a:t>
            </a:r>
            <a:r>
              <a:rPr lang="en-US" altLang="zh-CN" sz="2800" b="1" smtClean="0">
                <a:ea typeface="宋体" panose="02010600030101010101" pitchFamily="2" charset="-122"/>
                <a:sym typeface="Symbol" panose="05050102010706020507" pitchFamily="18" charset="2"/>
              </a:rPr>
              <a:t>(</a:t>
            </a:r>
            <a:r>
              <a:rPr lang="zh-CN" altLang="en-US" sz="2800" b="1" smtClean="0">
                <a:ea typeface="宋体" panose="02010600030101010101" pitchFamily="2" charset="-122"/>
                <a:sym typeface="Symbol" panose="05050102010706020507" pitchFamily="18" charset="2"/>
              </a:rPr>
              <a:t>箭头、图形</a:t>
            </a:r>
            <a:r>
              <a:rPr lang="en-US" altLang="zh-CN" sz="2800" b="1" smtClean="0">
                <a:ea typeface="宋体" panose="02010600030101010101" pitchFamily="2" charset="-122"/>
                <a:sym typeface="Symbol" panose="05050102010706020507" pitchFamily="18" charset="2"/>
              </a:rPr>
              <a:t>)</a:t>
            </a:r>
            <a:r>
              <a:rPr lang="zh-CN" altLang="en-US" sz="2800" b="1" smtClean="0">
                <a:ea typeface="宋体" panose="02010600030101010101" pitchFamily="2" charset="-122"/>
                <a:sym typeface="Symbol" panose="05050102010706020507" pitchFamily="18" charset="2"/>
              </a:rPr>
              <a:t>、</a:t>
            </a:r>
            <a:r>
              <a:rPr lang="en-US" altLang="zh-CN" sz="2800" b="1" smtClean="0">
                <a:ea typeface="宋体" panose="02010600030101010101" pitchFamily="2" charset="-122"/>
                <a:sym typeface="Symbol" panose="05050102010706020507" pitchFamily="18" charset="2"/>
              </a:rPr>
              <a:t>SmartArt</a:t>
            </a:r>
            <a:r>
              <a:rPr lang="zh-CN" altLang="en-US" sz="2800" b="1" smtClean="0">
                <a:ea typeface="宋体" panose="02010600030101010101" pitchFamily="2" charset="-122"/>
                <a:sym typeface="Symbol" panose="05050102010706020507" pitchFamily="18" charset="2"/>
              </a:rPr>
              <a:t>、图表</a:t>
            </a:r>
            <a:endParaRPr lang="en-US" altLang="zh-CN" sz="2800" b="1" smtClean="0">
              <a:ea typeface="宋体" panose="02010600030101010101" pitchFamily="2" charset="-122"/>
              <a:sym typeface="Symbol" panose="05050102010706020507" pitchFamily="18" charset="2"/>
            </a:endParaRPr>
          </a:p>
          <a:p>
            <a:pPr marL="0" indent="0" algn="just" eaLnBrk="1" hangingPunct="1">
              <a:lnSpc>
                <a:spcPct val="200000"/>
              </a:lnSpc>
              <a:buFont typeface="Wingdings 2" pitchFamily="18" charset="2"/>
              <a:buNone/>
            </a:pPr>
            <a:r>
              <a:rPr lang="zh-CN" altLang="en-US" sz="2800" b="1" smtClean="0">
                <a:ea typeface="宋体" panose="02010600030101010101" pitchFamily="2" charset="-122"/>
                <a:sym typeface="Symbol" panose="05050102010706020507" pitchFamily="18" charset="2"/>
              </a:rPr>
              <a:t>超链接、文本框、页眉、艺术字、文本框、公式、符号、视频等</a:t>
            </a:r>
            <a:endParaRPr lang="en-US" altLang="zh-CN" sz="2800" b="1" smtClean="0">
              <a:ea typeface="宋体" panose="02010600030101010101" pitchFamily="2" charset="-122"/>
              <a:sym typeface="Symbol" panose="05050102010706020507" pitchFamily="18" charset="2"/>
            </a:endParaRPr>
          </a:p>
        </p:txBody>
      </p:sp>
      <p:sp>
        <p:nvSpPr>
          <p:cNvPr id="6" name="灯片编号占位符 5"/>
          <p:cNvSpPr>
            <a:spLocks noGrp="1"/>
          </p:cNvSpPr>
          <p:nvPr>
            <p:ph type="sldNum" sz="quarter" idx="10"/>
          </p:nvPr>
        </p:nvSpPr>
        <p:spPr/>
        <p:txBody>
          <a:bodyPr/>
          <a:lstStyle/>
          <a:p>
            <a:pPr>
              <a:defRPr/>
            </a:pPr>
            <a:fld id="{D7AD3F82-446F-413F-AC1B-04553CDF870D}" type="slidenum">
              <a:rPr lang="en-US">
                <a:ea typeface="宋体" panose="02010600030101010101" pitchFamily="2" charset="-122"/>
              </a:rPr>
              <a:t>16</a:t>
            </a:fld>
            <a:endParaRPr lang="en-US">
              <a:ea typeface="宋体" panose="02010600030101010101" pitchFamily="2" charset="-122"/>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29699" name="图片 1"/>
          <p:cNvPicPr>
            <a:picLocks noChangeAspect="1"/>
          </p:cNvPicPr>
          <p:nvPr/>
        </p:nvPicPr>
        <p:blipFill>
          <a:blip r:embed="rId5"/>
          <a:stretch>
            <a:fillRect/>
          </a:stretch>
        </p:blipFill>
        <p:spPr bwMode="auto">
          <a:xfrm>
            <a:off x="0" y="49213"/>
            <a:ext cx="9144000" cy="115252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6" name="灯片编号占位符 3"/>
          <p:cNvSpPr>
            <a:spLocks noGrp="1"/>
          </p:cNvSpPr>
          <p:nvPr>
            <p:ph type="sldNum" sz="quarter" idx="10"/>
          </p:nvPr>
        </p:nvSpPr>
        <p:spPr>
          <a:xfrm>
            <a:off x="7010400" y="6356350"/>
            <a:ext cx="2133600" cy="365125"/>
          </a:xfrm>
        </p:spPr>
        <p:txBody>
          <a:bodyPr/>
          <a:lstStyle/>
          <a:p>
            <a:pPr>
              <a:defRPr/>
            </a:pPr>
            <a:fld id="{7B42FB09-0734-4D88-88CA-35F730A011CC}" type="slidenum">
              <a:rPr lang="en-US">
                <a:ea typeface="宋体" panose="02010600030101010101" pitchFamily="2" charset="-122"/>
              </a:rPr>
              <a:t>17</a:t>
            </a:fld>
            <a:endParaRPr lang="en-US">
              <a:ea typeface="宋体" panose="02010600030101010101" pitchFamily="2" charset="-122"/>
            </a:endParaRPr>
          </a:p>
        </p:txBody>
      </p:sp>
      <p:sp>
        <p:nvSpPr>
          <p:cNvPr id="30721" name="内容占位符 2"/>
          <p:cNvSpPr>
            <a:spLocks noGrp="1"/>
          </p:cNvSpPr>
          <p:nvPr>
            <p:ph idx="4294967295"/>
          </p:nvPr>
        </p:nvSpPr>
        <p:spPr>
          <a:xfrm>
            <a:off x="0" y="706438"/>
            <a:ext cx="9036050" cy="3082925"/>
          </a:xfrm>
        </p:spPr>
        <p:txBody>
          <a:bodyPr/>
          <a:lstStyle/>
          <a:p>
            <a:pPr eaLnBrk="1" hangingPunct="1"/>
            <a:r>
              <a:rPr lang="zh-CN" altLang="en-US" smtClean="0">
                <a:ea typeface="宋体" panose="02010600030101010101" pitchFamily="2" charset="-122"/>
              </a:rPr>
              <a:t>插入表格：</a:t>
            </a:r>
          </a:p>
        </p:txBody>
      </p:sp>
      <p:sp>
        <p:nvSpPr>
          <p:cNvPr id="293891" name="标题 1"/>
          <p:cNvSpPr>
            <a:spLocks noGrp="1"/>
          </p:cNvSpPr>
          <p:nvPr>
            <p:ph type="title" idx="4294967295"/>
          </p:nvPr>
        </p:nvSpPr>
        <p:spPr>
          <a:xfrm>
            <a:off x="0" y="28575"/>
            <a:ext cx="9153525" cy="706438"/>
          </a:xfrm>
        </p:spPr>
        <p:txBody>
          <a:bodyPr>
            <a:spAutoFit/>
          </a:bodyPr>
          <a:lstStyle/>
          <a:p>
            <a:pPr eaLnBrk="1" fontAlgn="auto" hangingPunct="1">
              <a:spcAft>
                <a:spcPct val="0"/>
              </a:spcAft>
              <a:defRPr/>
            </a:pPr>
            <a:r>
              <a:rPr smtClean="0">
                <a:solidFill>
                  <a:schemeClr val="accent4"/>
                </a:solidFill>
                <a:ea typeface="宋体" panose="02010600030101010101" pitchFamily="2" charset="-122"/>
                <a:cs typeface="+mj-cs"/>
              </a:rPr>
              <a:t>插入表格及图表</a:t>
            </a: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
        <p:nvSpPr>
          <p:cNvPr id="30723" name="矩形 4"/>
          <p:cNvSpPr>
            <a:spLocks noChangeArrowheads="1"/>
          </p:cNvSpPr>
          <p:nvPr/>
        </p:nvSpPr>
        <p:spPr bwMode="auto">
          <a:xfrm>
            <a:off x="215900" y="1268413"/>
            <a:ext cx="8720912" cy="2214880"/>
          </a:xfrm>
          <a:prstGeom prst="rect">
            <a:avLst/>
          </a:prstGeom>
          <a:noFill/>
          <a:ln w="9525">
            <a:noFill/>
            <a:miter lim="800000"/>
          </a:ln>
        </p:spPr>
        <p:txBody>
          <a:bodyPr>
            <a:spAutoFit/>
          </a:bodyPr>
          <a:lstStyle/>
          <a:p>
            <a:r>
              <a:rPr lang="zh-CN" altLang="en-US" sz="2300">
                <a:solidFill>
                  <a:srgbClr val="FFFFFF"/>
                </a:solidFill>
                <a:latin typeface="宋体" panose="02010600030101010101" pitchFamily="2" charset="-122"/>
                <a:ea typeface="宋体" panose="02010600030101010101" pitchFamily="2" charset="-122"/>
                <a:cs typeface="Times New Roman" panose="02020603050405020304" pitchFamily="18" charset="0"/>
              </a:rPr>
              <a:t>打开需要插入表格的演示文稿，选中要插入表格的幻灯片后切换到</a:t>
            </a:r>
            <a:r>
              <a:rPr lang="zh-CN" altLang="zh-CN" sz="2300">
                <a:solidFill>
                  <a:srgbClr val="FFFFFF"/>
                </a:solidFill>
                <a:latin typeface="宋体" panose="02010600030101010101" pitchFamily="2" charset="-122"/>
                <a:ea typeface="宋体" panose="02010600030101010101" pitchFamily="2" charset="-122"/>
                <a:cs typeface="Times New Roman" panose="02020603050405020304" pitchFamily="18" charset="0"/>
              </a:rPr>
              <a:t> “插入”选项卡，单击“表格”选项组中的“表格”按钮，在弹出的菜单中选择“插入表格”命令，将弹出“插入表格”对话框，在其中设置表格的行和列，单击“确定”按钮，即可在幻灯片中插入一个表格</a:t>
            </a:r>
            <a:r>
              <a:rPr lang="zh-CN" altLang="en-US" sz="2300">
                <a:solidFill>
                  <a:srgbClr val="FFFFFF"/>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a:solidFill>
                <a:srgbClr val="FFFFFF"/>
              </a:solidFill>
              <a:latin typeface="宋体" panose="02010600030101010101" pitchFamily="2" charset="-122"/>
              <a:ea typeface="宋体" panose="02010600030101010101" pitchFamily="2" charset="-122"/>
              <a:cs typeface="Times New Roman" panose="02020603050405020304" pitchFamily="18" charset="0"/>
            </a:endParaRPr>
          </a:p>
          <a:p>
            <a:r>
              <a:rPr lang="zh-CN" altLang="en-US" sz="2300">
                <a:solidFill>
                  <a:srgbClr val="FFFFFF"/>
                </a:solidFill>
                <a:latin typeface="宋体" panose="02010600030101010101" pitchFamily="2" charset="-122"/>
                <a:ea typeface="宋体" panose="02010600030101010101" pitchFamily="2" charset="-122"/>
                <a:cs typeface="Times New Roman" panose="02020603050405020304" pitchFamily="18" charset="0"/>
              </a:rPr>
              <a:t>对表格的大小和位置进行调整，然后在其中输入内容并设置格式。</a:t>
            </a:r>
          </a:p>
        </p:txBody>
      </p:sp>
      <p:pic>
        <p:nvPicPr>
          <p:cNvPr id="30724" name="图片 1"/>
          <p:cNvPicPr>
            <a:picLocks noChangeAspect="1"/>
          </p:cNvPicPr>
          <p:nvPr/>
        </p:nvPicPr>
        <p:blipFill>
          <a:blip r:embed="rId4"/>
          <a:stretch>
            <a:fillRect/>
          </a:stretch>
        </p:blipFill>
        <p:spPr bwMode="auto">
          <a:xfrm>
            <a:off x="827088" y="3644900"/>
            <a:ext cx="7489825" cy="3097213"/>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8" name="灯片编号占位符 3"/>
          <p:cNvSpPr>
            <a:spLocks noGrp="1"/>
          </p:cNvSpPr>
          <p:nvPr>
            <p:ph type="sldNum" sz="quarter" idx="10"/>
          </p:nvPr>
        </p:nvSpPr>
        <p:spPr>
          <a:xfrm>
            <a:off x="7010400" y="6356350"/>
            <a:ext cx="2133600" cy="365125"/>
          </a:xfrm>
        </p:spPr>
        <p:txBody>
          <a:bodyPr/>
          <a:lstStyle/>
          <a:p>
            <a:pPr>
              <a:defRPr/>
            </a:pPr>
            <a:fld id="{572E75E9-2C56-4D8B-9AFC-BC9493DA2793}" type="slidenum">
              <a:rPr lang="en-US">
                <a:ea typeface="宋体" panose="02010600030101010101" pitchFamily="2" charset="-122"/>
              </a:rPr>
              <a:t>18</a:t>
            </a:fld>
            <a:endParaRPr lang="en-US">
              <a:ea typeface="宋体" panose="02010600030101010101" pitchFamily="2" charset="-122"/>
            </a:endParaRPr>
          </a:p>
        </p:txBody>
      </p:sp>
      <p:sp>
        <p:nvSpPr>
          <p:cNvPr id="295938" name="标题 1"/>
          <p:cNvSpPr>
            <a:spLocks noGrp="1"/>
          </p:cNvSpPr>
          <p:nvPr>
            <p:ph type="title" idx="4294967295"/>
          </p:nvPr>
        </p:nvSpPr>
        <p:spPr>
          <a:xfrm>
            <a:off x="0" y="571500"/>
            <a:ext cx="8229600" cy="639763"/>
          </a:xfrm>
        </p:spPr>
        <p:txBody>
          <a:bodyPr>
            <a:normAutofit fontScale="90000"/>
          </a:bodyPr>
          <a:lstStyle/>
          <a:p>
            <a:pPr eaLnBrk="1" fontAlgn="auto" hangingPunct="1">
              <a:spcAft>
                <a:spcPct val="0"/>
              </a:spcAft>
              <a:defRPr/>
            </a:pPr>
            <a:r>
              <a:rPr altLang="zh-CN" smtClean="0">
                <a:solidFill>
                  <a:schemeClr val="accent4"/>
                </a:solidFill>
                <a:ea typeface="宋体" panose="02010600030101010101" pitchFamily="2" charset="-122"/>
                <a:cs typeface="+mj-cs"/>
              </a:rPr>
              <a:t>插入</a:t>
            </a:r>
            <a:r>
              <a:rPr smtClean="0">
                <a:solidFill>
                  <a:schemeClr val="accent4"/>
                </a:solidFill>
                <a:ea typeface="宋体" panose="02010600030101010101" pitchFamily="2" charset="-122"/>
                <a:cs typeface="+mj-cs"/>
              </a:rPr>
              <a:t>图片、联机图片、屏幕截图等</a:t>
            </a:r>
          </a:p>
        </p:txBody>
      </p:sp>
      <p:sp>
        <p:nvSpPr>
          <p:cNvPr id="31746" name="内容占位符 2"/>
          <p:cNvSpPr>
            <a:spLocks noGrp="1"/>
          </p:cNvSpPr>
          <p:nvPr>
            <p:ph idx="4294967295"/>
          </p:nvPr>
        </p:nvSpPr>
        <p:spPr>
          <a:xfrm>
            <a:off x="0" y="1503363"/>
            <a:ext cx="8785225" cy="4102100"/>
          </a:xfrm>
        </p:spPr>
        <p:txBody>
          <a:bodyPr/>
          <a:lstStyle/>
          <a:p>
            <a:pPr algn="just" eaLnBrk="1" hangingPunct="1"/>
            <a:r>
              <a:rPr lang="zh-CN" altLang="en-US" sz="2800" b="1" smtClean="0">
                <a:latin typeface="宋体" panose="02010600030101010101" pitchFamily="2" charset="-122"/>
                <a:ea typeface="宋体" panose="02010600030101010101" pitchFamily="2" charset="-122"/>
                <a:cs typeface="Times New Roman" panose="02020603050405020304" pitchFamily="18" charset="0"/>
              </a:rPr>
              <a:t>为了在演示过程中对内容做更加清晰明确的介绍，用户可以通过插入图形或图片的形式，通过图文并茂的方式让观看者对演示内容进行了解和记忆。</a:t>
            </a: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31747" name="图片 1"/>
          <p:cNvPicPr>
            <a:picLocks noChangeAspect="1"/>
          </p:cNvPicPr>
          <p:nvPr/>
        </p:nvPicPr>
        <p:blipFill>
          <a:blip r:embed="rId4"/>
          <a:stretch>
            <a:fillRect/>
          </a:stretch>
        </p:blipFill>
        <p:spPr bwMode="auto">
          <a:xfrm>
            <a:off x="33338" y="4357688"/>
            <a:ext cx="8828087" cy="871537"/>
          </a:xfrm>
          <a:prstGeom prst="rect">
            <a:avLst/>
          </a:prstGeom>
          <a:noFill/>
          <a:ln w="9525">
            <a:noFill/>
            <a:miter lim="800000"/>
            <a:headEnd/>
            <a:tailEnd/>
          </a:ln>
        </p:spPr>
      </p:pic>
      <p:cxnSp>
        <p:nvCxnSpPr>
          <p:cNvPr id="6" name="直接箭头连接符 5"/>
          <p:cNvCxnSpPr/>
          <p:nvPr/>
        </p:nvCxnSpPr>
        <p:spPr>
          <a:xfrm flipH="1">
            <a:off x="966788" y="3429000"/>
            <a:ext cx="242887" cy="114935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H="1">
            <a:off x="1287463" y="3429000"/>
            <a:ext cx="260350" cy="1138238"/>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flipH="1">
            <a:off x="1654175" y="3440113"/>
            <a:ext cx="260350" cy="1138237"/>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F7F3842C-D25A-4A15-8A09-5256BC22E52A}" type="slidenum">
              <a:rPr lang="en-US">
                <a:ea typeface="宋体" panose="02010600030101010101" pitchFamily="2" charset="-122"/>
              </a:rPr>
              <a:t>19</a:t>
            </a:fld>
            <a:endParaRPr lang="en-US">
              <a:ea typeface="宋体" panose="02010600030101010101" pitchFamily="2" charset="-122"/>
            </a:endParaRPr>
          </a:p>
        </p:txBody>
      </p:sp>
      <p:sp>
        <p:nvSpPr>
          <p:cNvPr id="32769" name="内容占位符 2"/>
          <p:cNvSpPr>
            <a:spLocks noGrp="1"/>
          </p:cNvSpPr>
          <p:nvPr>
            <p:ph idx="4294967295"/>
          </p:nvPr>
        </p:nvSpPr>
        <p:spPr>
          <a:xfrm>
            <a:off x="0" y="404813"/>
            <a:ext cx="8605838" cy="4822825"/>
          </a:xfrm>
        </p:spPr>
        <p:txBody>
          <a:bodyPr/>
          <a:lstStyle/>
          <a:p>
            <a:pPr eaLnBrk="1" hangingPunct="1"/>
            <a:r>
              <a:rPr lang="zh-CN" altLang="en-US" sz="2800" b="1" smtClean="0">
                <a:latin typeface="宋体" panose="02010600030101010101" pitchFamily="2" charset="-122"/>
                <a:ea typeface="宋体" panose="02010600030101010101" pitchFamily="2" charset="-122"/>
              </a:rPr>
              <a:t>插入相册（相当于以前版本的插入剪贴画）：</a:t>
            </a:r>
            <a:endParaRPr lang="en-US" altLang="zh-CN" sz="2800" b="1" smtClean="0">
              <a:latin typeface="宋体" panose="02010600030101010101" pitchFamily="2" charset="-122"/>
              <a:ea typeface="宋体" panose="02010600030101010101" pitchFamily="2" charset="-122"/>
            </a:endParaRPr>
          </a:p>
          <a:p>
            <a:pPr eaLnBrk="1" hangingPunct="1"/>
            <a:r>
              <a:rPr lang="zh-CN" altLang="zh-CN" sz="2800" b="1" smtClean="0">
                <a:latin typeface="宋体" panose="02010600030101010101" pitchFamily="2" charset="-122"/>
                <a:ea typeface="宋体" panose="02010600030101010101" pitchFamily="2" charset="-122"/>
              </a:rPr>
              <a:t>插入</a:t>
            </a:r>
            <a:r>
              <a:rPr lang="zh-CN" altLang="en-US" sz="2800" b="1" smtClean="0">
                <a:latin typeface="宋体" panose="02010600030101010101" pitchFamily="2" charset="-122"/>
                <a:ea typeface="宋体" panose="02010600030101010101" pitchFamily="2" charset="-122"/>
              </a:rPr>
              <a:t>相册</a:t>
            </a:r>
            <a:r>
              <a:rPr lang="zh-CN" altLang="zh-CN" sz="2800" b="1" smtClean="0">
                <a:latin typeface="宋体" panose="02010600030101010101" pitchFamily="2" charset="-122"/>
                <a:ea typeface="宋体" panose="02010600030101010101" pitchFamily="2" charset="-122"/>
              </a:rPr>
              <a:t>的操作</a:t>
            </a:r>
            <a:r>
              <a:rPr lang="zh-CN" altLang="en-US" sz="2800" b="1" smtClean="0">
                <a:latin typeface="宋体" panose="02010600030101010101" pitchFamily="2" charset="-122"/>
                <a:ea typeface="宋体" panose="02010600030101010101" pitchFamily="2" charset="-122"/>
              </a:rPr>
              <a:t>：</a:t>
            </a:r>
            <a:r>
              <a:rPr lang="zh-CN" altLang="zh-CN" sz="2800" b="1" smtClean="0">
                <a:latin typeface="宋体" panose="02010600030101010101" pitchFamily="2" charset="-122"/>
                <a:ea typeface="宋体" panose="02010600030101010101" pitchFamily="2" charset="-122"/>
              </a:rPr>
              <a:t>选择“插入”选项卡，在“</a:t>
            </a:r>
            <a:r>
              <a:rPr lang="zh-CN" altLang="en-US" sz="2800" b="1" smtClean="0">
                <a:latin typeface="宋体" panose="02010600030101010101" pitchFamily="2" charset="-122"/>
                <a:ea typeface="宋体" panose="02010600030101010101" pitchFamily="2" charset="-122"/>
              </a:rPr>
              <a:t>相册</a:t>
            </a:r>
            <a:r>
              <a:rPr lang="zh-CN" altLang="zh-CN" sz="2800" b="1" smtClean="0">
                <a:latin typeface="宋体" panose="02010600030101010101" pitchFamily="2" charset="-122"/>
                <a:ea typeface="宋体" panose="02010600030101010101" pitchFamily="2" charset="-122"/>
              </a:rPr>
              <a:t>”选项组中单击“</a:t>
            </a:r>
            <a:r>
              <a:rPr lang="zh-CN" altLang="en-US" sz="2800" b="1" smtClean="0">
                <a:latin typeface="宋体" panose="02010600030101010101" pitchFamily="2" charset="-122"/>
                <a:ea typeface="宋体" panose="02010600030101010101" pitchFamily="2" charset="-122"/>
              </a:rPr>
              <a:t>新建相册</a:t>
            </a:r>
            <a:r>
              <a:rPr lang="zh-CN" altLang="zh-CN" sz="2800" b="1" smtClean="0">
                <a:latin typeface="宋体" panose="02010600030101010101" pitchFamily="2" charset="-122"/>
                <a:ea typeface="宋体" panose="02010600030101010101" pitchFamily="2" charset="-122"/>
              </a:rPr>
              <a:t>”按钮，</a:t>
            </a:r>
            <a:r>
              <a:rPr lang="zh-CN" altLang="en-US" sz="2800" b="1" smtClean="0">
                <a:latin typeface="宋体" panose="02010600030101010101" pitchFamily="2" charset="-122"/>
                <a:ea typeface="宋体" panose="02010600030101010101" pitchFamily="2" charset="-122"/>
              </a:rPr>
              <a:t>再</a:t>
            </a:r>
            <a:r>
              <a:rPr lang="zh-CN" altLang="zh-CN" sz="2800" b="1" smtClean="0">
                <a:latin typeface="宋体" panose="02010600030101010101" pitchFamily="2" charset="-122"/>
                <a:ea typeface="宋体" panose="02010600030101010101" pitchFamily="2" charset="-122"/>
              </a:rPr>
              <a:t>选择所需的</a:t>
            </a:r>
            <a:r>
              <a:rPr lang="zh-CN" altLang="en-US" sz="2800" b="1" smtClean="0">
                <a:latin typeface="宋体" panose="02010600030101010101" pitchFamily="2" charset="-122"/>
                <a:ea typeface="宋体" panose="02010600030101010101" pitchFamily="2" charset="-122"/>
              </a:rPr>
              <a:t>图片</a:t>
            </a:r>
            <a:r>
              <a:rPr lang="zh-CN" altLang="zh-CN" sz="2800" b="1" smtClean="0">
                <a:latin typeface="宋体" panose="02010600030101010101" pitchFamily="2" charset="-122"/>
                <a:ea typeface="宋体" panose="02010600030101010101" pitchFamily="2" charset="-122"/>
              </a:rPr>
              <a:t>，即可将其自动</a:t>
            </a:r>
            <a:r>
              <a:rPr lang="zh-CN" altLang="en-US" sz="2800" b="1" smtClean="0">
                <a:latin typeface="宋体" panose="02010600030101010101" pitchFamily="2" charset="-122"/>
                <a:ea typeface="宋体" panose="02010600030101010101" pitchFamily="2" charset="-122"/>
              </a:rPr>
              <a:t>插入</a:t>
            </a:r>
            <a:r>
              <a:rPr lang="zh-CN" altLang="zh-CN" sz="2800" b="1" smtClean="0">
                <a:latin typeface="宋体" panose="02010600030101010101" pitchFamily="2" charset="-122"/>
                <a:ea typeface="宋体" panose="02010600030101010101" pitchFamily="2" charset="-122"/>
              </a:rPr>
              <a:t>到幻灯片中。</a:t>
            </a:r>
            <a:endParaRPr lang="zh-CN" altLang="en-US" sz="2800" b="1" smtClean="0">
              <a:latin typeface="宋体" panose="02010600030101010101" pitchFamily="2" charset="-122"/>
              <a:ea typeface="宋体" panose="02010600030101010101" pitchFamily="2" charset="-122"/>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32770" name="图片 1"/>
          <p:cNvPicPr>
            <a:picLocks noChangeAspect="1"/>
          </p:cNvPicPr>
          <p:nvPr/>
        </p:nvPicPr>
        <p:blipFill>
          <a:blip r:embed="rId4"/>
          <a:stretch>
            <a:fillRect/>
          </a:stretch>
        </p:blipFill>
        <p:spPr bwMode="auto">
          <a:xfrm>
            <a:off x="26988" y="2835275"/>
            <a:ext cx="4614862" cy="3175000"/>
          </a:xfrm>
          <a:prstGeom prst="rect">
            <a:avLst/>
          </a:prstGeom>
          <a:noFill/>
          <a:ln w="9525">
            <a:noFill/>
            <a:miter lim="800000"/>
            <a:headEnd/>
            <a:tailEnd/>
          </a:ln>
        </p:spPr>
      </p:pic>
      <p:pic>
        <p:nvPicPr>
          <p:cNvPr id="32771" name="图片 2"/>
          <p:cNvPicPr>
            <a:picLocks noChangeAspect="1"/>
          </p:cNvPicPr>
          <p:nvPr/>
        </p:nvPicPr>
        <p:blipFill>
          <a:blip r:embed="rId5"/>
          <a:stretch>
            <a:fillRect/>
          </a:stretch>
        </p:blipFill>
        <p:spPr bwMode="auto">
          <a:xfrm>
            <a:off x="4859338" y="2835275"/>
            <a:ext cx="4284662" cy="32035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3" name="灯片编号占位符 3"/>
          <p:cNvSpPr>
            <a:spLocks noGrp="1"/>
          </p:cNvSpPr>
          <p:nvPr>
            <p:ph type="sldNum" sz="quarter" idx="10"/>
          </p:nvPr>
        </p:nvSpPr>
        <p:spPr>
          <a:xfrm>
            <a:off x="7010400" y="6356350"/>
            <a:ext cx="2133600" cy="365125"/>
          </a:xfrm>
        </p:spPr>
        <p:txBody>
          <a:bodyPr/>
          <a:lstStyle/>
          <a:p>
            <a:pPr>
              <a:defRPr/>
            </a:pPr>
            <a:fld id="{897B660A-4E39-4AED-A90E-2B1D8B79EC11}" type="slidenum">
              <a:rPr lang="en-US">
                <a:ea typeface="宋体" panose="02010600030101010101" pitchFamily="2" charset="-122"/>
              </a:rPr>
              <a:t>2</a:t>
            </a:fld>
            <a:endParaRPr lang="en-US">
              <a:ea typeface="宋体" panose="02010600030101010101" pitchFamily="2" charset="-122"/>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
        <p:nvSpPr>
          <p:cNvPr id="15361" name="AutoShape 5"/>
          <p:cNvSpPr>
            <a:spLocks noChangeArrowheads="1"/>
          </p:cNvSpPr>
          <p:nvPr/>
        </p:nvSpPr>
        <p:spPr bwMode="auto">
          <a:xfrm>
            <a:off x="107950" y="1988820"/>
            <a:ext cx="9140825" cy="2500313"/>
          </a:xfrm>
          <a:prstGeom prst="roundRect">
            <a:avLst>
              <a:gd name="adj" fmla="val 13028"/>
            </a:avLst>
          </a:prstGeom>
          <a:noFill/>
          <a:ln w="9525">
            <a:noFill/>
            <a:round/>
          </a:ln>
        </p:spPr>
        <p:txBody>
          <a:bodyPr wrap="none" anchor="ctr"/>
          <a:lstStyle/>
          <a:p>
            <a:pPr algn="ctr" latinLnBrk="1"/>
            <a:r>
              <a:rPr lang="en-US" altLang="zh-CN" sz="4800" b="1">
                <a:latin typeface="黑体" panose="02010609060101010101" pitchFamily="49" charset="-122"/>
                <a:ea typeface="宋体" panose="02010600030101010101" pitchFamily="2" charset="-122"/>
              </a:rPr>
              <a:t>PowerPoint 2016</a:t>
            </a:r>
          </a:p>
          <a:p>
            <a:pPr algn="ctr" latinLnBrk="1"/>
            <a:endParaRPr lang="zh-CN" altLang="en-US" sz="4800" b="1">
              <a:latin typeface="黑体" panose="02010609060101010101" pitchFamily="49" charset="-122"/>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a:xfrm>
            <a:off x="7010400" y="6356350"/>
            <a:ext cx="2133600" cy="365125"/>
          </a:xfrm>
        </p:spPr>
        <p:txBody>
          <a:bodyPr/>
          <a:lstStyle/>
          <a:p>
            <a:pPr>
              <a:defRPr/>
            </a:pPr>
            <a:fld id="{DCA9B62E-C7AD-4B02-A0DD-EEBCDFFA9FB3}" type="slidenum">
              <a:rPr lang="en-US">
                <a:ea typeface="宋体" panose="02010600030101010101" pitchFamily="2" charset="-122"/>
              </a:rPr>
              <a:t>20</a:t>
            </a:fld>
            <a:endParaRPr lang="en-US">
              <a:ea typeface="宋体" panose="02010600030101010101" pitchFamily="2" charset="-122"/>
            </a:endParaRPr>
          </a:p>
        </p:txBody>
      </p:sp>
      <p:sp>
        <p:nvSpPr>
          <p:cNvPr id="33793" name="内容占位符 2"/>
          <p:cNvSpPr>
            <a:spLocks noGrp="1"/>
          </p:cNvSpPr>
          <p:nvPr>
            <p:ph idx="4294967295"/>
          </p:nvPr>
        </p:nvSpPr>
        <p:spPr>
          <a:xfrm>
            <a:off x="0" y="692150"/>
            <a:ext cx="5040313" cy="4443413"/>
          </a:xfrm>
        </p:spPr>
        <p:txBody>
          <a:bodyPr/>
          <a:lstStyle/>
          <a:p>
            <a:pPr eaLnBrk="1" hangingPunct="1"/>
            <a:r>
              <a:rPr lang="zh-CN" altLang="en-US" sz="2800" b="1" smtClean="0">
                <a:latin typeface="宋体" panose="02010600030101010101" pitchFamily="2" charset="-122"/>
                <a:ea typeface="宋体" panose="02010600030101010101" pitchFamily="2" charset="-122"/>
              </a:rPr>
              <a:t>插入形状：</a:t>
            </a:r>
            <a:endParaRPr lang="en-US" altLang="zh-CN" sz="2800" b="1" smtClean="0">
              <a:latin typeface="宋体" panose="02010600030101010101" pitchFamily="2" charset="-122"/>
              <a:ea typeface="宋体" panose="02010600030101010101" pitchFamily="2" charset="-122"/>
            </a:endParaRPr>
          </a:p>
          <a:p>
            <a:pPr eaLnBrk="1" hangingPunct="1"/>
            <a:endParaRPr lang="en-US" altLang="zh-CN" sz="2800" b="1" smtClean="0">
              <a:latin typeface="宋体" panose="02010600030101010101" pitchFamily="2" charset="-122"/>
              <a:ea typeface="宋体" panose="02010600030101010101" pitchFamily="2" charset="-122"/>
            </a:endParaRPr>
          </a:p>
          <a:p>
            <a:pPr eaLnBrk="1" hangingPunct="1"/>
            <a:r>
              <a:rPr lang="zh-CN" altLang="zh-CN" sz="2400" b="1" smtClean="0">
                <a:latin typeface="宋体" panose="02010600030101010101" pitchFamily="2" charset="-122"/>
                <a:ea typeface="宋体" panose="02010600030101010101" pitchFamily="2" charset="-122"/>
              </a:rPr>
              <a:t>选择“插入”选项卡，单击“</a:t>
            </a:r>
            <a:r>
              <a:rPr lang="zh-CN" altLang="en-US" sz="2400" b="1" smtClean="0">
                <a:latin typeface="宋体" panose="02010600030101010101" pitchFamily="2" charset="-122"/>
                <a:ea typeface="宋体" panose="02010600030101010101" pitchFamily="2" charset="-122"/>
              </a:rPr>
              <a:t>插图</a:t>
            </a:r>
            <a:r>
              <a:rPr lang="zh-CN" altLang="zh-CN" sz="2400" b="1" smtClean="0">
                <a:latin typeface="宋体" panose="02010600030101010101" pitchFamily="2" charset="-122"/>
                <a:ea typeface="宋体" panose="02010600030101010101" pitchFamily="2" charset="-122"/>
              </a:rPr>
              <a:t>”选项组中的“</a:t>
            </a:r>
            <a:r>
              <a:rPr lang="zh-CN" altLang="en-US" sz="2400" b="1" smtClean="0">
                <a:latin typeface="宋体" panose="02010600030101010101" pitchFamily="2" charset="-122"/>
                <a:ea typeface="宋体" panose="02010600030101010101" pitchFamily="2" charset="-122"/>
              </a:rPr>
              <a:t>形状</a:t>
            </a:r>
            <a:r>
              <a:rPr lang="zh-CN" altLang="zh-CN" sz="2400" b="1" smtClean="0">
                <a:latin typeface="宋体" panose="02010600030101010101" pitchFamily="2" charset="-122"/>
                <a:ea typeface="宋体" panose="02010600030101010101" pitchFamily="2" charset="-122"/>
              </a:rPr>
              <a:t>”按钮，在弹出的</a:t>
            </a:r>
            <a:r>
              <a:rPr lang="zh-CN" altLang="en-US" sz="2400" b="1" smtClean="0">
                <a:latin typeface="宋体" panose="02010600030101010101" pitchFamily="2" charset="-122"/>
                <a:ea typeface="宋体" panose="02010600030101010101" pitchFamily="2" charset="-122"/>
              </a:rPr>
              <a:t>对话框</a:t>
            </a:r>
            <a:r>
              <a:rPr lang="zh-CN" altLang="zh-CN" sz="2400" b="1" smtClean="0">
                <a:latin typeface="宋体" panose="02010600030101010101" pitchFamily="2" charset="-122"/>
                <a:ea typeface="宋体" panose="02010600030101010101" pitchFamily="2" charset="-122"/>
              </a:rPr>
              <a:t>中</a:t>
            </a:r>
            <a:r>
              <a:rPr lang="zh-CN" altLang="en-US" sz="2400" b="1" smtClean="0">
                <a:latin typeface="宋体" panose="02010600030101010101" pitchFamily="2" charset="-122"/>
                <a:ea typeface="宋体" panose="02010600030101010101" pitchFamily="2" charset="-122"/>
              </a:rPr>
              <a:t>选择需要的图片，单击</a:t>
            </a:r>
            <a:r>
              <a:rPr lang="en-US" altLang="zh-CN" sz="2400" b="1" smtClean="0">
                <a:latin typeface="宋体" panose="02010600030101010101" pitchFamily="2" charset="-122"/>
                <a:ea typeface="宋体" panose="02010600030101010101" pitchFamily="2" charset="-122"/>
              </a:rPr>
              <a:t>“</a:t>
            </a:r>
            <a:r>
              <a:rPr lang="zh-CN" altLang="en-US" sz="2400" b="1" smtClean="0">
                <a:latin typeface="宋体" panose="02010600030101010101" pitchFamily="2" charset="-122"/>
                <a:ea typeface="宋体" panose="02010600030101010101" pitchFamily="2" charset="-122"/>
              </a:rPr>
              <a:t>插入</a:t>
            </a:r>
            <a:r>
              <a:rPr lang="en-US" altLang="zh-CN" sz="2400" b="1" smtClean="0">
                <a:latin typeface="宋体" panose="02010600030101010101" pitchFamily="2" charset="-122"/>
                <a:ea typeface="宋体" panose="02010600030101010101" pitchFamily="2" charset="-122"/>
              </a:rPr>
              <a:t>”</a:t>
            </a:r>
            <a:r>
              <a:rPr lang="zh-CN" altLang="en-US" sz="2400" b="1" smtClean="0">
                <a:latin typeface="宋体" panose="02010600030101010101" pitchFamily="2" charset="-122"/>
                <a:ea typeface="宋体" panose="02010600030101010101" pitchFamily="2" charset="-122"/>
              </a:rPr>
              <a:t>按钮。</a:t>
            </a:r>
            <a:endParaRPr lang="en-US" altLang="zh-CN" sz="2400" b="1" smtClean="0">
              <a:latin typeface="宋体" panose="02010600030101010101" pitchFamily="2" charset="-122"/>
              <a:ea typeface="宋体" panose="02010600030101010101" pitchFamily="2" charset="-122"/>
            </a:endParaRPr>
          </a:p>
          <a:p>
            <a:pPr eaLnBrk="1" hangingPunct="1"/>
            <a:endParaRPr lang="en-US" altLang="zh-CN" sz="2400" b="1" smtClean="0">
              <a:latin typeface="宋体" panose="02010600030101010101" pitchFamily="2" charset="-122"/>
              <a:ea typeface="宋体" panose="02010600030101010101" pitchFamily="2" charset="-122"/>
            </a:endParaRPr>
          </a:p>
          <a:p>
            <a:pPr eaLnBrk="1" hangingPunct="1"/>
            <a:r>
              <a:rPr lang="zh-CN" altLang="en-US" sz="2400" b="1" smtClean="0">
                <a:latin typeface="宋体" panose="02010600030101010101" pitchFamily="2" charset="-122"/>
                <a:ea typeface="宋体" panose="02010600030101010101" pitchFamily="2" charset="-122"/>
              </a:rPr>
              <a:t>所需形状插入到幻灯片中，根据需要调整位置和大小即可。</a:t>
            </a: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33794" name="图片 1"/>
          <p:cNvPicPr>
            <a:picLocks noChangeAspect="1"/>
          </p:cNvPicPr>
          <p:nvPr/>
        </p:nvPicPr>
        <p:blipFill>
          <a:blip r:embed="rId4"/>
          <a:stretch>
            <a:fillRect/>
          </a:stretch>
        </p:blipFill>
        <p:spPr bwMode="auto">
          <a:xfrm>
            <a:off x="5292725" y="333375"/>
            <a:ext cx="3733800" cy="618172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a:xfrm>
            <a:off x="7010400" y="6356350"/>
            <a:ext cx="2133600" cy="365125"/>
          </a:xfrm>
        </p:spPr>
        <p:txBody>
          <a:bodyPr/>
          <a:lstStyle/>
          <a:p>
            <a:pPr>
              <a:defRPr/>
            </a:pPr>
            <a:fld id="{2BC8F675-6437-4064-9830-1BD2F723DBA9}" type="slidenum">
              <a:rPr lang="en-US">
                <a:ea typeface="宋体" panose="02010600030101010101" pitchFamily="2" charset="-122"/>
              </a:rPr>
              <a:t>21</a:t>
            </a:fld>
            <a:endParaRPr lang="en-US">
              <a:ea typeface="宋体" panose="02010600030101010101" pitchFamily="2" charset="-122"/>
            </a:endParaRPr>
          </a:p>
        </p:txBody>
      </p:sp>
      <p:sp>
        <p:nvSpPr>
          <p:cNvPr id="34817" name="内容占位符 2"/>
          <p:cNvSpPr>
            <a:spLocks noGrp="1"/>
          </p:cNvSpPr>
          <p:nvPr>
            <p:ph idx="4294967295"/>
          </p:nvPr>
        </p:nvSpPr>
        <p:spPr>
          <a:xfrm>
            <a:off x="0" y="500063"/>
            <a:ext cx="8929688" cy="4081462"/>
          </a:xfrm>
        </p:spPr>
        <p:txBody>
          <a:bodyPr/>
          <a:lstStyle/>
          <a:p>
            <a:pPr eaLnBrk="1" hangingPunct="1"/>
            <a:r>
              <a:rPr lang="zh-CN" altLang="zh-CN" sz="3900" b="1" smtClean="0">
                <a:latin typeface="Times New Roman" panose="02020603050405020304" pitchFamily="18" charset="0"/>
                <a:ea typeface="宋体" panose="02010600030101010101" pitchFamily="2" charset="-122"/>
                <a:cs typeface="Times New Roman" panose="02020603050405020304" pitchFamily="18" charset="0"/>
              </a:rPr>
              <a:t>插入</a:t>
            </a:r>
            <a:r>
              <a:rPr lang="en-US" altLang="zh-CN" sz="3900" b="1" smtClean="0">
                <a:latin typeface="Times New Roman" panose="02020603050405020304" pitchFamily="18" charset="0"/>
                <a:ea typeface="宋体" panose="02010600030101010101" pitchFamily="2" charset="-122"/>
                <a:cs typeface="Times New Roman" panose="02020603050405020304" pitchFamily="18" charset="0"/>
              </a:rPr>
              <a:t>SmartArt</a:t>
            </a:r>
            <a:r>
              <a:rPr lang="zh-CN" altLang="zh-CN" sz="3900" b="1" smtClean="0">
                <a:latin typeface="Times New Roman" panose="02020603050405020304" pitchFamily="18" charset="0"/>
                <a:ea typeface="宋体" panose="02010600030101010101" pitchFamily="2" charset="-122"/>
                <a:cs typeface="Times New Roman" panose="02020603050405020304" pitchFamily="18" charset="0"/>
              </a:rPr>
              <a:t>图形</a:t>
            </a:r>
            <a:r>
              <a:rPr lang="en-US" altLang="zh-CN" sz="3900" b="1" smtClean="0">
                <a:latin typeface="Times New Roman" panose="02020603050405020304" pitchFamily="18" charset="0"/>
                <a:ea typeface="宋体" panose="02010600030101010101" pitchFamily="2" charset="-122"/>
                <a:cs typeface="Times New Roman" panose="02020603050405020304" pitchFamily="18" charset="0"/>
              </a:rPr>
              <a:t>:</a:t>
            </a:r>
          </a:p>
          <a:p>
            <a:pPr eaLnBrk="1" hangingPunct="1"/>
            <a:endParaRPr lang="en-US" altLang="zh-CN" sz="16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r>
              <a:rPr lang="zh-CN" altLang="zh-CN" sz="2000" b="1" smtClean="0">
                <a:latin typeface="Times New Roman" panose="02020603050405020304" pitchFamily="18" charset="0"/>
                <a:ea typeface="宋体" panose="02010600030101010101" pitchFamily="2" charset="-122"/>
                <a:cs typeface="Times New Roman" panose="02020603050405020304" pitchFamily="18" charset="0"/>
              </a:rPr>
              <a:t>在</a:t>
            </a:r>
            <a:r>
              <a:rPr lang="en-US" altLang="zh-CN" sz="2000" b="1" smtClean="0">
                <a:latin typeface="Times New Roman" panose="02020603050405020304" pitchFamily="18" charset="0"/>
                <a:ea typeface="宋体" panose="02010600030101010101" pitchFamily="2" charset="-122"/>
                <a:cs typeface="Times New Roman" panose="02020603050405020304" pitchFamily="18" charset="0"/>
              </a:rPr>
              <a:t>PowerPoint</a:t>
            </a:r>
            <a:r>
              <a:rPr lang="zh-CN" altLang="zh-CN" sz="2000" b="1" smtClean="0">
                <a:latin typeface="Times New Roman" panose="02020603050405020304" pitchFamily="18" charset="0"/>
                <a:ea typeface="宋体" panose="02010600030101010101" pitchFamily="2" charset="-122"/>
                <a:cs typeface="Times New Roman" panose="02020603050405020304" pitchFamily="18" charset="0"/>
              </a:rPr>
              <a:t>中可以插入</a:t>
            </a:r>
            <a:r>
              <a:rPr lang="en-US" altLang="zh-CN" sz="2000" b="1" smtClean="0">
                <a:latin typeface="Times New Roman" panose="02020603050405020304" pitchFamily="18" charset="0"/>
                <a:ea typeface="宋体" panose="02010600030101010101" pitchFamily="2" charset="-122"/>
                <a:cs typeface="Times New Roman" panose="02020603050405020304" pitchFamily="18" charset="0"/>
              </a:rPr>
              <a:t>SmartArt</a:t>
            </a:r>
            <a:r>
              <a:rPr lang="zh-CN" altLang="zh-CN" sz="2000" b="1" smtClean="0">
                <a:latin typeface="Times New Roman" panose="02020603050405020304" pitchFamily="18" charset="0"/>
                <a:ea typeface="宋体" panose="02010600030101010101" pitchFamily="2" charset="-122"/>
                <a:cs typeface="Times New Roman" panose="02020603050405020304" pitchFamily="18" charset="0"/>
              </a:rPr>
              <a:t>图形，其中包括列表图、流程图、循环图、层次结构图、关系图、矩阵图等。</a:t>
            </a:r>
            <a:endParaRPr lang="en-US" altLang="zh-CN" sz="20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endParaRPr lang="en-US" altLang="zh-CN" sz="10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r>
              <a:rPr lang="zh-CN" altLang="zh-CN" sz="2000" b="1" smtClean="0">
                <a:latin typeface="Times New Roman" panose="02020603050405020304" pitchFamily="18" charset="0"/>
                <a:ea typeface="宋体" panose="02010600030101010101" pitchFamily="2" charset="-122"/>
                <a:cs typeface="Times New Roman" panose="02020603050405020304" pitchFamily="18" charset="0"/>
              </a:rPr>
              <a:t>新建一个幻灯片，选择“插入”选项卡，单击“插图”选项组中的“</a:t>
            </a:r>
            <a:r>
              <a:rPr lang="en-US" altLang="zh-CN" sz="2000" b="1" smtClean="0">
                <a:latin typeface="Times New Roman" panose="02020603050405020304" pitchFamily="18" charset="0"/>
                <a:ea typeface="宋体" panose="02010600030101010101" pitchFamily="2" charset="-122"/>
                <a:cs typeface="Times New Roman" panose="02020603050405020304" pitchFamily="18" charset="0"/>
              </a:rPr>
              <a:t>SmartArt</a:t>
            </a:r>
            <a:r>
              <a:rPr lang="zh-CN" altLang="zh-CN" sz="2000" b="1" smtClean="0">
                <a:latin typeface="Times New Roman" panose="02020603050405020304" pitchFamily="18" charset="0"/>
                <a:ea typeface="宋体" panose="02010600030101010101" pitchFamily="2" charset="-122"/>
                <a:cs typeface="Times New Roman" panose="02020603050405020304" pitchFamily="18" charset="0"/>
              </a:rPr>
              <a:t>”按钮，将打开“选择</a:t>
            </a:r>
            <a:r>
              <a:rPr lang="en-US" altLang="zh-CN" sz="2000" b="1" smtClean="0">
                <a:latin typeface="Times New Roman" panose="02020603050405020304" pitchFamily="18" charset="0"/>
                <a:ea typeface="宋体" panose="02010600030101010101" pitchFamily="2" charset="-122"/>
                <a:cs typeface="Times New Roman" panose="02020603050405020304" pitchFamily="18" charset="0"/>
              </a:rPr>
              <a:t>SmartArt</a:t>
            </a:r>
            <a:r>
              <a:rPr lang="zh-CN" altLang="zh-CN" sz="2000" b="1" smtClean="0">
                <a:latin typeface="Times New Roman" panose="02020603050405020304" pitchFamily="18" charset="0"/>
                <a:ea typeface="宋体" panose="02010600030101010101" pitchFamily="2" charset="-122"/>
                <a:cs typeface="Times New Roman" panose="02020603050405020304" pitchFamily="18" charset="0"/>
              </a:rPr>
              <a:t>图形”对话框</a:t>
            </a:r>
            <a:r>
              <a:rPr lang="zh-CN" altLang="en-US" sz="20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latin typeface="Times New Roman" panose="02020603050405020304" pitchFamily="18" charset="0"/>
                <a:ea typeface="宋体" panose="02010600030101010101" pitchFamily="2" charset="-122"/>
                <a:cs typeface="Times New Roman" panose="02020603050405020304" pitchFamily="18" charset="0"/>
              </a:rPr>
              <a:t>在对话框左侧可以选择</a:t>
            </a:r>
            <a:r>
              <a:rPr lang="en-US" altLang="zh-CN" sz="2000" b="1" smtClean="0">
                <a:latin typeface="Times New Roman" panose="02020603050405020304" pitchFamily="18" charset="0"/>
                <a:ea typeface="宋体" panose="02010600030101010101" pitchFamily="2" charset="-122"/>
                <a:cs typeface="Times New Roman" panose="02020603050405020304" pitchFamily="18" charset="0"/>
              </a:rPr>
              <a:t>SmartArt</a:t>
            </a:r>
            <a:r>
              <a:rPr lang="zh-CN" altLang="zh-CN" sz="2000" b="1" smtClean="0">
                <a:latin typeface="Times New Roman" panose="02020603050405020304" pitchFamily="18" charset="0"/>
                <a:ea typeface="宋体" panose="02010600030101010101" pitchFamily="2" charset="-122"/>
                <a:cs typeface="Times New Roman" panose="02020603050405020304" pitchFamily="18" charset="0"/>
              </a:rPr>
              <a:t>图形的类型，中间选择该类型中的一种布局方式，右侧则会显示该布局的说明信息。</a:t>
            </a:r>
            <a:endParaRPr lang="zh-CN" altLang="en-US" sz="2000" b="1" smtClean="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34818" name="图片 1"/>
          <p:cNvPicPr>
            <a:picLocks noChangeAspect="1"/>
          </p:cNvPicPr>
          <p:nvPr/>
        </p:nvPicPr>
        <p:blipFill>
          <a:blip r:embed="rId4"/>
          <a:stretch>
            <a:fillRect/>
          </a:stretch>
        </p:blipFill>
        <p:spPr bwMode="auto">
          <a:xfrm>
            <a:off x="1692275" y="3735388"/>
            <a:ext cx="6630988" cy="309562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0F121336-0F16-4210-AADA-8F682F08C6FC}" type="slidenum">
              <a:rPr lang="en-US">
                <a:ea typeface="宋体" panose="02010600030101010101" pitchFamily="2" charset="-122"/>
              </a:rPr>
              <a:t>22</a:t>
            </a:fld>
            <a:endParaRPr lang="en-US">
              <a:ea typeface="宋体" panose="02010600030101010101" pitchFamily="2" charset="-122"/>
            </a:endParaRPr>
          </a:p>
        </p:txBody>
      </p:sp>
      <p:sp>
        <p:nvSpPr>
          <p:cNvPr id="35841" name="内容占位符 2"/>
          <p:cNvSpPr>
            <a:spLocks noGrp="1"/>
          </p:cNvSpPr>
          <p:nvPr>
            <p:ph idx="4294967295"/>
          </p:nvPr>
        </p:nvSpPr>
        <p:spPr>
          <a:xfrm>
            <a:off x="500063" y="1285875"/>
            <a:ext cx="8643937" cy="4824413"/>
          </a:xfrm>
        </p:spPr>
        <p:txBody>
          <a:bodyPr/>
          <a:lstStyle/>
          <a:p>
            <a:pPr eaLnBrk="1" hangingPunct="1"/>
            <a:r>
              <a:rPr lang="zh-CN" altLang="en-US" sz="3000" b="1" smtClean="0">
                <a:ea typeface="宋体" panose="02010600030101010101" pitchFamily="2" charset="-122"/>
              </a:rPr>
              <a:t>在放映幻灯片前，可在演示文稿中插入超链接，从而实现放映时从幻灯片中某一位置跳转到其他位置的效果。</a:t>
            </a:r>
            <a:endParaRPr lang="en-US" altLang="zh-CN" sz="3000" b="1" smtClean="0">
              <a:ea typeface="宋体" panose="02010600030101010101" pitchFamily="2" charset="-122"/>
            </a:endParaRPr>
          </a:p>
          <a:p>
            <a:pPr eaLnBrk="1" hangingPunct="1"/>
            <a:endParaRPr lang="en-US" altLang="zh-CN" sz="3000" b="1" smtClean="0">
              <a:ea typeface="宋体" panose="02010600030101010101" pitchFamily="2" charset="-122"/>
              <a:hlinkClick r:id="rId5" action="ppaction://hlinkpres?slideindex=1&amp;slidetitle="/>
            </a:endParaRPr>
          </a:p>
          <a:p>
            <a:pPr eaLnBrk="1" hangingPunct="1"/>
            <a:r>
              <a:rPr lang="en-US" altLang="zh-CN" sz="3000" b="1" smtClean="0">
                <a:ea typeface="宋体" panose="02010600030101010101" pitchFamily="2" charset="-122"/>
                <a:hlinkClick r:id="rId5" action="ppaction://hlinkpres?slideindex=1&amp;slidetitle="/>
              </a:rPr>
              <a:t>PowerPoint2016</a:t>
            </a:r>
            <a:r>
              <a:rPr lang="zh-CN" altLang="en-US" sz="3000" b="1" smtClean="0">
                <a:ea typeface="宋体" panose="02010600030101010101" pitchFamily="2" charset="-122"/>
                <a:hlinkClick r:id="rId5" action="ppaction://hlinkpres?slideindex=1&amp;slidetitle="/>
              </a:rPr>
              <a:t>演示文稿制作软件</a:t>
            </a:r>
            <a:r>
              <a:rPr lang="en-US" altLang="zh-CN" sz="3000" b="1" smtClean="0">
                <a:ea typeface="宋体" panose="02010600030101010101" pitchFamily="2" charset="-122"/>
                <a:hlinkClick r:id="rId5" action="ppaction://hlinkpres?slideindex=1&amp;slidetitle="/>
              </a:rPr>
              <a:t>.ppt</a:t>
            </a:r>
            <a:endParaRPr lang="en-US" altLang="zh-CN" sz="3000" b="1" smtClean="0">
              <a:ea typeface="宋体" panose="02010600030101010101" pitchFamily="2" charset="-122"/>
            </a:endParaRPr>
          </a:p>
          <a:p>
            <a:pPr eaLnBrk="1" hangingPunct="1"/>
            <a:endParaRPr lang="en-US" altLang="zh-CN" sz="3000" b="1" smtClean="0">
              <a:ea typeface="宋体" panose="02010600030101010101" pitchFamily="2" charset="-122"/>
            </a:endParaRPr>
          </a:p>
          <a:p>
            <a:pPr eaLnBrk="1" hangingPunct="1"/>
            <a:endParaRPr lang="en-US" altLang="zh-CN" sz="3000" b="1" smtClean="0">
              <a:ea typeface="宋体" panose="02010600030101010101" pitchFamily="2" charset="-122"/>
            </a:endParaRPr>
          </a:p>
          <a:p>
            <a:pPr eaLnBrk="1" hangingPunct="1"/>
            <a:endParaRPr lang="en-US" altLang="zh-CN" sz="3000" b="1" smtClean="0">
              <a:ea typeface="宋体" panose="02010600030101010101" pitchFamily="2" charset="-122"/>
            </a:endParaRPr>
          </a:p>
        </p:txBody>
      </p:sp>
      <p:sp>
        <p:nvSpPr>
          <p:cNvPr id="4" name="标题 3"/>
          <p:cNvSpPr>
            <a:spLocks noGrp="1"/>
          </p:cNvSpPr>
          <p:nvPr>
            <p:ph type="title" idx="4294967295"/>
          </p:nvPr>
        </p:nvSpPr>
        <p:spPr bwMode="auto">
          <a:xfrm>
            <a:off x="0" y="357188"/>
            <a:ext cx="3040063" cy="784225"/>
          </a:xfrm>
          <a:ln>
            <a:miter lim="800000"/>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ct val="0"/>
              </a:spcAft>
              <a:defRPr/>
            </a:pPr>
            <a:r>
              <a:rPr sz="450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宋体" panose="02010600030101010101" pitchFamily="2" charset="-122"/>
                <a:cs typeface="+mj-cs"/>
              </a:rPr>
              <a:t>插入超链接</a:t>
            </a:r>
            <a:endParaRPr sz="450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宋体" panose="02010600030101010101" pitchFamily="2" charset="-122"/>
              <a:cs typeface="+mj-cs"/>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35843" name="图片 1"/>
          <p:cNvPicPr>
            <a:picLocks noChangeAspect="1"/>
          </p:cNvPicPr>
          <p:nvPr/>
        </p:nvPicPr>
        <p:blipFill>
          <a:blip r:embed="rId6"/>
          <a:stretch>
            <a:fillRect/>
          </a:stretch>
        </p:blipFill>
        <p:spPr bwMode="auto">
          <a:xfrm>
            <a:off x="2032000" y="4076700"/>
            <a:ext cx="1643063" cy="18732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7" name="灯片编号占位符 3"/>
          <p:cNvSpPr>
            <a:spLocks noGrp="1"/>
          </p:cNvSpPr>
          <p:nvPr>
            <p:ph type="sldNum" sz="quarter" idx="10"/>
          </p:nvPr>
        </p:nvSpPr>
        <p:spPr>
          <a:xfrm>
            <a:off x="7010400" y="6356350"/>
            <a:ext cx="2133600" cy="365125"/>
          </a:xfrm>
        </p:spPr>
        <p:txBody>
          <a:bodyPr/>
          <a:lstStyle/>
          <a:p>
            <a:pPr>
              <a:defRPr/>
            </a:pPr>
            <a:fld id="{50EB5EB8-860B-46F8-BD2B-E45EA5812EE3}" type="slidenum">
              <a:rPr lang="en-US">
                <a:ea typeface="宋体" panose="02010600030101010101" pitchFamily="2" charset="-122"/>
              </a:rPr>
              <a:t>23</a:t>
            </a:fld>
            <a:endParaRPr lang="en-US">
              <a:ea typeface="宋体" panose="02010600030101010101" pitchFamily="2" charset="-122"/>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36865" name="图片 2"/>
          <p:cNvPicPr>
            <a:picLocks noChangeAspect="1"/>
          </p:cNvPicPr>
          <p:nvPr/>
        </p:nvPicPr>
        <p:blipFill>
          <a:blip r:embed="rId5"/>
          <a:stretch>
            <a:fillRect/>
          </a:stretch>
        </p:blipFill>
        <p:spPr bwMode="auto">
          <a:xfrm>
            <a:off x="73025" y="2420938"/>
            <a:ext cx="9036050" cy="4248150"/>
          </a:xfrm>
          <a:prstGeom prst="rect">
            <a:avLst/>
          </a:prstGeom>
          <a:noFill/>
          <a:ln w="9525">
            <a:noFill/>
            <a:miter lim="800000"/>
            <a:headEnd/>
            <a:tailEnd/>
          </a:ln>
        </p:spPr>
      </p:pic>
      <p:sp>
        <p:nvSpPr>
          <p:cNvPr id="36866" name="内容占位符 2"/>
          <p:cNvSpPr txBox="1"/>
          <p:nvPr/>
        </p:nvSpPr>
        <p:spPr bwMode="auto">
          <a:xfrm>
            <a:off x="0" y="500063"/>
            <a:ext cx="8929688" cy="1776412"/>
          </a:xfrm>
          <a:prstGeom prst="rect">
            <a:avLst/>
          </a:prstGeom>
          <a:noFill/>
          <a:ln w="9525">
            <a:noFill/>
            <a:miter lim="800000"/>
          </a:ln>
        </p:spPr>
        <p:txBody>
          <a:bodyPr/>
          <a:lstStyle/>
          <a:p>
            <a:pPr marL="342900" indent="-342900">
              <a:spcBef>
                <a:spcPct val="20000"/>
              </a:spcBef>
              <a:buClr>
                <a:schemeClr val="tx2"/>
              </a:buClr>
              <a:buSzPct val="60000"/>
              <a:buFont typeface="Wingdings 2" pitchFamily="18" charset="2"/>
              <a:buChar char=""/>
            </a:pPr>
            <a:r>
              <a:rPr lang="zh-CN" altLang="zh-CN" sz="3900" b="1">
                <a:latin typeface="Times New Roman" panose="02020603050405020304" pitchFamily="18" charset="0"/>
                <a:ea typeface="宋体" panose="02010600030101010101" pitchFamily="2" charset="-122"/>
                <a:cs typeface="Times New Roman" panose="02020603050405020304" pitchFamily="18" charset="0"/>
              </a:rPr>
              <a:t>插入</a:t>
            </a:r>
            <a:r>
              <a:rPr lang="zh-CN" altLang="en-US" sz="3900" b="1">
                <a:latin typeface="Times New Roman" panose="02020603050405020304" pitchFamily="18" charset="0"/>
                <a:ea typeface="宋体" panose="02010600030101010101" pitchFamily="2" charset="-122"/>
                <a:cs typeface="Times New Roman" panose="02020603050405020304" pitchFamily="18" charset="0"/>
              </a:rPr>
              <a:t>批注</a:t>
            </a:r>
            <a:r>
              <a:rPr lang="en-US" altLang="zh-CN" sz="3900" b="1">
                <a:latin typeface="Times New Roman" panose="02020603050405020304" pitchFamily="18" charset="0"/>
                <a:ea typeface="宋体" panose="02010600030101010101" pitchFamily="2" charset="-122"/>
                <a:cs typeface="Times New Roman" panose="02020603050405020304" pitchFamily="18" charset="0"/>
              </a:rPr>
              <a:t>:</a:t>
            </a:r>
          </a:p>
          <a:p>
            <a:pPr marL="342900" indent="-342900">
              <a:spcBef>
                <a:spcPct val="20000"/>
              </a:spcBef>
              <a:buClr>
                <a:schemeClr val="tx2"/>
              </a:buClr>
              <a:buSzPct val="60000"/>
              <a:buFont typeface="Wingdings 2" pitchFamily="18" charset="2"/>
              <a:buChar char=""/>
            </a:pPr>
            <a:endParaRPr lang="en-US" altLang="zh-CN" sz="1600" b="1">
              <a:latin typeface="Times New Roman" panose="02020603050405020304" pitchFamily="18" charset="0"/>
              <a:ea typeface="宋体" panose="02010600030101010101" pitchFamily="2" charset="-122"/>
              <a:cs typeface="Times New Roman" panose="02020603050405020304" pitchFamily="18" charset="0"/>
            </a:endParaRPr>
          </a:p>
          <a:p>
            <a:pPr marL="342900" indent="-342900">
              <a:spcBef>
                <a:spcPct val="20000"/>
              </a:spcBef>
              <a:buClr>
                <a:schemeClr val="tx2"/>
              </a:buClr>
              <a:buSzPct val="60000"/>
              <a:buFont typeface="Wingdings 2" pitchFamily="18" charset="2"/>
              <a:buChar char=""/>
            </a:pPr>
            <a:r>
              <a:rPr lang="zh-CN" altLang="zh-CN" sz="2000" b="1">
                <a:latin typeface="Times New Roman" panose="02020603050405020304" pitchFamily="18" charset="0"/>
                <a:ea typeface="宋体" panose="02010600030101010101" pitchFamily="2" charset="-122"/>
                <a:cs typeface="Times New Roman" panose="02020603050405020304" pitchFamily="18" charset="0"/>
              </a:rPr>
              <a:t>选择“插入”选项卡，单击“</a:t>
            </a:r>
            <a:r>
              <a:rPr lang="zh-CN" altLang="en-US" sz="2000" b="1">
                <a:latin typeface="Times New Roman" panose="02020603050405020304" pitchFamily="18" charset="0"/>
                <a:ea typeface="宋体" panose="02010600030101010101" pitchFamily="2" charset="-122"/>
                <a:cs typeface="Times New Roman" panose="02020603050405020304" pitchFamily="18" charset="0"/>
              </a:rPr>
              <a:t>批注</a:t>
            </a:r>
            <a:r>
              <a:rPr lang="zh-CN" altLang="zh-CN" sz="2000" b="1">
                <a:latin typeface="Times New Roman" panose="02020603050405020304" pitchFamily="18" charset="0"/>
                <a:ea typeface="宋体" panose="02010600030101010101" pitchFamily="2" charset="-122"/>
                <a:cs typeface="Times New Roman" panose="02020603050405020304" pitchFamily="18" charset="0"/>
              </a:rPr>
              <a:t>” 按钮，</a:t>
            </a:r>
            <a:r>
              <a:rPr lang="zh-CN" altLang="en-US" sz="2000" b="1">
                <a:latin typeface="Times New Roman" panose="02020603050405020304" pitchFamily="18" charset="0"/>
                <a:ea typeface="宋体" panose="02010600030101010101" pitchFamily="2" charset="-122"/>
                <a:cs typeface="Times New Roman" panose="02020603050405020304" pitchFamily="18" charset="0"/>
              </a:rPr>
              <a:t>右侧出现批注栏，可输入批注内容及答复内容，在插入批注的位置出现批注图示      </a:t>
            </a:r>
            <a:r>
              <a:rPr lang="zh-CN" altLang="zh-CN" sz="2000" b="1">
                <a:latin typeface="Times New Roman" panose="02020603050405020304" pitchFamily="18" charset="0"/>
                <a:ea typeface="宋体" panose="02010600030101010101" pitchFamily="2" charset="-122"/>
                <a:cs typeface="Times New Roman" panose="02020603050405020304" pitchFamily="18" charset="0"/>
              </a:rPr>
              <a:t>。</a:t>
            </a:r>
            <a:endParaRPr lang="zh-CN" altLang="en-US" sz="2000" b="1">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5" name="直接箭头连接符 4"/>
          <p:cNvCxnSpPr/>
          <p:nvPr/>
        </p:nvCxnSpPr>
        <p:spPr>
          <a:xfrm flipH="1" flipV="1">
            <a:off x="3779838" y="3309938"/>
            <a:ext cx="811212" cy="966787"/>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flipV="1">
            <a:off x="6300788" y="3957638"/>
            <a:ext cx="898525" cy="1309687"/>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7" name="灯片编号占位符 3"/>
          <p:cNvSpPr>
            <a:spLocks noGrp="1"/>
          </p:cNvSpPr>
          <p:nvPr>
            <p:ph type="sldNum" sz="quarter" idx="10"/>
          </p:nvPr>
        </p:nvSpPr>
        <p:spPr>
          <a:xfrm>
            <a:off x="7010400" y="6356350"/>
            <a:ext cx="2133600" cy="365125"/>
          </a:xfrm>
        </p:spPr>
        <p:txBody>
          <a:bodyPr/>
          <a:lstStyle/>
          <a:p>
            <a:pPr>
              <a:defRPr/>
            </a:pPr>
            <a:fld id="{2CEABD22-C2B5-4000-8A9A-7AD88517316C}" type="slidenum">
              <a:rPr lang="en-US">
                <a:ea typeface="宋体" panose="02010600030101010101" pitchFamily="2" charset="-122"/>
              </a:rPr>
              <a:t>24</a:t>
            </a:fld>
            <a:endParaRPr lang="en-US">
              <a:ea typeface="宋体" panose="02010600030101010101" pitchFamily="2" charset="-122"/>
            </a:endParaRPr>
          </a:p>
        </p:txBody>
      </p:sp>
      <p:sp>
        <p:nvSpPr>
          <p:cNvPr id="37889" name="内容占位符 2"/>
          <p:cNvSpPr>
            <a:spLocks noGrp="1"/>
          </p:cNvSpPr>
          <p:nvPr>
            <p:ph idx="4294967295"/>
          </p:nvPr>
        </p:nvSpPr>
        <p:spPr>
          <a:xfrm>
            <a:off x="0" y="285750"/>
            <a:ext cx="8785225" cy="6286500"/>
          </a:xfrm>
        </p:spPr>
        <p:txBody>
          <a:bodyPr/>
          <a:lstStyle/>
          <a:p>
            <a:pPr eaLnBrk="1" hangingPunct="1"/>
            <a:r>
              <a:rPr lang="zh-CN" altLang="en-US" sz="2800" b="1" smtClean="0">
                <a:latin typeface="宋体" panose="02010600030101010101" pitchFamily="2" charset="-122"/>
                <a:ea typeface="宋体" panose="02010600030101010101" pitchFamily="2" charset="-122"/>
              </a:rPr>
              <a:t>插入文本框、页眉、页脚、艺术字、日期、编号等：</a:t>
            </a:r>
            <a:endParaRPr lang="en-US" altLang="zh-CN" sz="2800" b="1" smtClean="0">
              <a:latin typeface="宋体" panose="02010600030101010101" pitchFamily="2" charset="-122"/>
              <a:ea typeface="宋体" panose="02010600030101010101" pitchFamily="2" charset="-122"/>
            </a:endParaRPr>
          </a:p>
          <a:p>
            <a:pPr eaLnBrk="1" hangingPunct="1"/>
            <a:endParaRPr lang="en-US" altLang="zh-CN" sz="2400" b="1" smtClean="0">
              <a:latin typeface="宋体" panose="02010600030101010101" pitchFamily="2" charset="-122"/>
              <a:ea typeface="宋体" panose="02010600030101010101" pitchFamily="2" charset="-122"/>
            </a:endParaRPr>
          </a:p>
          <a:p>
            <a:pPr eaLnBrk="1" hangingPunct="1"/>
            <a:r>
              <a:rPr lang="zh-CN" altLang="en-US" sz="2400" b="1" smtClean="0">
                <a:latin typeface="宋体" panose="02010600030101010101" pitchFamily="2" charset="-122"/>
                <a:ea typeface="宋体" panose="02010600030101010101" pitchFamily="2" charset="-122"/>
              </a:rPr>
              <a:t>打开需编辑的演示文稿</a:t>
            </a:r>
            <a:r>
              <a:rPr lang="zh-CN" altLang="zh-CN" sz="2400" b="1" smtClean="0">
                <a:latin typeface="宋体" panose="02010600030101010101" pitchFamily="2" charset="-122"/>
                <a:ea typeface="宋体" panose="02010600030101010101" pitchFamily="2" charset="-122"/>
              </a:rPr>
              <a:t>，</a:t>
            </a:r>
            <a:r>
              <a:rPr lang="zh-CN" altLang="en-US" sz="2400" b="1" smtClean="0">
                <a:latin typeface="宋体" panose="02010600030101010101" pitchFamily="2" charset="-122"/>
                <a:ea typeface="宋体" panose="02010600030101010101" pitchFamily="2" charset="-122"/>
              </a:rPr>
              <a:t>选中要插入艺术字的幻灯片，</a:t>
            </a:r>
            <a:r>
              <a:rPr lang="zh-CN" altLang="zh-CN" sz="2400" b="1" smtClean="0">
                <a:latin typeface="宋体" panose="02010600030101010101" pitchFamily="2" charset="-122"/>
                <a:ea typeface="宋体" panose="02010600030101010101" pitchFamily="2" charset="-122"/>
              </a:rPr>
              <a:t>选择“插入”选项卡，单击“</a:t>
            </a:r>
            <a:r>
              <a:rPr lang="zh-CN" altLang="en-US" sz="2400" b="1" smtClean="0">
                <a:latin typeface="宋体" panose="02010600030101010101" pitchFamily="2" charset="-122"/>
                <a:ea typeface="宋体" panose="02010600030101010101" pitchFamily="2" charset="-122"/>
              </a:rPr>
              <a:t>文本</a:t>
            </a:r>
            <a:r>
              <a:rPr lang="zh-CN" altLang="zh-CN" sz="2400" b="1" smtClean="0">
                <a:latin typeface="宋体" panose="02010600030101010101" pitchFamily="2" charset="-122"/>
                <a:ea typeface="宋体" panose="02010600030101010101" pitchFamily="2" charset="-122"/>
              </a:rPr>
              <a:t>”选项组中的“</a:t>
            </a:r>
            <a:r>
              <a:rPr lang="zh-CN" altLang="en-US" sz="2400" b="1" smtClean="0">
                <a:latin typeface="宋体" panose="02010600030101010101" pitchFamily="2" charset="-122"/>
                <a:ea typeface="宋体" panose="02010600030101010101" pitchFamily="2" charset="-122"/>
              </a:rPr>
              <a:t>艺术字</a:t>
            </a:r>
            <a:r>
              <a:rPr lang="zh-CN" altLang="zh-CN" sz="2400" b="1" smtClean="0">
                <a:latin typeface="宋体" panose="02010600030101010101" pitchFamily="2" charset="-122"/>
                <a:ea typeface="宋体" panose="02010600030101010101" pitchFamily="2" charset="-122"/>
              </a:rPr>
              <a:t>”按钮，在弹出的</a:t>
            </a:r>
            <a:r>
              <a:rPr lang="zh-CN" altLang="en-US" sz="2400" b="1" smtClean="0">
                <a:latin typeface="宋体" panose="02010600030101010101" pitchFamily="2" charset="-122"/>
                <a:ea typeface="宋体" panose="02010600030101010101" pitchFamily="2" charset="-122"/>
              </a:rPr>
              <a:t>对话框</a:t>
            </a:r>
            <a:r>
              <a:rPr lang="zh-CN" altLang="zh-CN" sz="2400" b="1" smtClean="0">
                <a:latin typeface="宋体" panose="02010600030101010101" pitchFamily="2" charset="-122"/>
                <a:ea typeface="宋体" panose="02010600030101010101" pitchFamily="2" charset="-122"/>
              </a:rPr>
              <a:t>中</a:t>
            </a:r>
            <a:r>
              <a:rPr lang="zh-CN" altLang="en-US" sz="2400" b="1" smtClean="0">
                <a:latin typeface="宋体" panose="02010600030101010101" pitchFamily="2" charset="-122"/>
                <a:ea typeface="宋体" panose="02010600030101010101" pitchFamily="2" charset="-122"/>
              </a:rPr>
              <a:t>选择需要的艺术字样式。</a:t>
            </a:r>
            <a:endParaRPr lang="en-US" altLang="zh-CN" sz="2400" b="1" smtClean="0">
              <a:latin typeface="宋体" panose="02010600030101010101" pitchFamily="2" charset="-122"/>
              <a:ea typeface="宋体" panose="02010600030101010101" pitchFamily="2" charset="-122"/>
            </a:endParaRPr>
          </a:p>
          <a:p>
            <a:pPr eaLnBrk="1" hangingPunct="1"/>
            <a:r>
              <a:rPr lang="zh-CN" altLang="en-US" sz="2400" b="1" smtClean="0">
                <a:latin typeface="宋体" panose="02010600030101010101" pitchFamily="2" charset="-122"/>
                <a:ea typeface="宋体" panose="02010600030101010101" pitchFamily="2" charset="-122"/>
              </a:rPr>
              <a:t>幻灯片中出现一个艺术字文本框</a:t>
            </a:r>
            <a:r>
              <a:rPr lang="en-US" altLang="zh-CN" sz="2400" b="1" smtClean="0">
                <a:latin typeface="宋体" panose="02010600030101010101" pitchFamily="2" charset="-122"/>
                <a:ea typeface="宋体" panose="02010600030101010101" pitchFamily="2" charset="-122"/>
              </a:rPr>
              <a:t>,</a:t>
            </a:r>
            <a:r>
              <a:rPr lang="zh-CN" altLang="en-US" sz="2400" b="1" smtClean="0">
                <a:latin typeface="宋体" panose="02010600030101010101" pitchFamily="2" charset="-122"/>
                <a:ea typeface="宋体" panose="02010600030101010101" pitchFamily="2" charset="-122"/>
              </a:rPr>
              <a:t>直接在占位符中输入艺术字内容，根据需要调整位置和大小即可。</a:t>
            </a:r>
          </a:p>
          <a:p>
            <a:pPr eaLnBrk="1" hangingPunct="1"/>
            <a:endParaRPr lang="zh-CN" altLang="en-US" sz="2000" smtClean="0">
              <a:ea typeface="宋体" panose="02010600030101010101" pitchFamily="2" charset="-122"/>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37890" name="图片 1"/>
          <p:cNvPicPr>
            <a:picLocks noChangeAspect="1"/>
          </p:cNvPicPr>
          <p:nvPr/>
        </p:nvPicPr>
        <p:blipFill>
          <a:blip r:embed="rId4"/>
          <a:stretch>
            <a:fillRect/>
          </a:stretch>
        </p:blipFill>
        <p:spPr bwMode="auto">
          <a:xfrm>
            <a:off x="323850" y="3533775"/>
            <a:ext cx="2916238" cy="1211263"/>
          </a:xfrm>
          <a:prstGeom prst="rect">
            <a:avLst/>
          </a:prstGeom>
          <a:noFill/>
          <a:ln w="9525">
            <a:noFill/>
            <a:miter lim="800000"/>
            <a:headEnd/>
            <a:tailEnd/>
          </a:ln>
        </p:spPr>
      </p:pic>
      <p:pic>
        <p:nvPicPr>
          <p:cNvPr id="37891" name="图片 2"/>
          <p:cNvPicPr>
            <a:picLocks noChangeAspect="1"/>
          </p:cNvPicPr>
          <p:nvPr/>
        </p:nvPicPr>
        <p:blipFill>
          <a:blip r:embed="rId5"/>
          <a:stretch>
            <a:fillRect/>
          </a:stretch>
        </p:blipFill>
        <p:spPr bwMode="auto">
          <a:xfrm>
            <a:off x="4284663" y="3441700"/>
            <a:ext cx="4683125" cy="3276600"/>
          </a:xfrm>
          <a:prstGeom prst="rect">
            <a:avLst/>
          </a:prstGeom>
          <a:noFill/>
          <a:ln w="9525">
            <a:noFill/>
            <a:miter lim="800000"/>
            <a:headEnd/>
            <a:tailEnd/>
          </a:ln>
        </p:spPr>
      </p:pic>
      <p:sp>
        <p:nvSpPr>
          <p:cNvPr id="37892" name="矩形 5"/>
          <p:cNvSpPr>
            <a:spLocks noChangeArrowheads="1"/>
          </p:cNvSpPr>
          <p:nvPr/>
        </p:nvSpPr>
        <p:spPr bwMode="auto">
          <a:xfrm>
            <a:off x="1111250" y="4716463"/>
            <a:ext cx="1325880" cy="368300"/>
          </a:xfrm>
          <a:prstGeom prst="rect">
            <a:avLst/>
          </a:prstGeom>
          <a:noFill/>
          <a:ln w="9525">
            <a:noFill/>
            <a:miter lim="800000"/>
          </a:ln>
        </p:spPr>
        <p:txBody>
          <a:bodyPr wrap="none">
            <a:spAutoFit/>
          </a:bodyPr>
          <a:lstStyle/>
          <a:p>
            <a:r>
              <a:rPr lang="zh-CN" altLang="en-US">
                <a:solidFill>
                  <a:srgbClr val="FF0000"/>
                </a:solidFill>
                <a:latin typeface="Goudy Old Style"/>
                <a:ea typeface="宋体" panose="02010600030101010101" pitchFamily="2" charset="-122"/>
              </a:rPr>
              <a:t>插入文本框</a:t>
            </a:r>
          </a:p>
        </p:txBody>
      </p:sp>
      <p:sp>
        <p:nvSpPr>
          <p:cNvPr id="37893" name="矩形 7"/>
          <p:cNvSpPr>
            <a:spLocks noChangeArrowheads="1"/>
          </p:cNvSpPr>
          <p:nvPr/>
        </p:nvSpPr>
        <p:spPr bwMode="auto">
          <a:xfrm>
            <a:off x="6064249" y="3592513"/>
            <a:ext cx="1783080" cy="368300"/>
          </a:xfrm>
          <a:prstGeom prst="rect">
            <a:avLst/>
          </a:prstGeom>
          <a:noFill/>
          <a:ln w="9525">
            <a:noFill/>
            <a:miter lim="800000"/>
          </a:ln>
        </p:spPr>
        <p:txBody>
          <a:bodyPr wrap="none">
            <a:spAutoFit/>
          </a:bodyPr>
          <a:lstStyle/>
          <a:p>
            <a:r>
              <a:rPr lang="zh-CN" altLang="en-US">
                <a:solidFill>
                  <a:srgbClr val="FF0000"/>
                </a:solidFill>
                <a:latin typeface="Goudy Old Style"/>
                <a:ea typeface="宋体" panose="02010600030101010101" pitchFamily="2" charset="-122"/>
              </a:rPr>
              <a:t>插入页眉和页脚</a:t>
            </a:r>
          </a:p>
        </p:txBody>
      </p:sp>
    </p:spTree>
  </p:cSld>
  <p:clrMapOvr>
    <a:overrideClrMapping bg1="lt1" tx1="dk1" bg2="lt2" tx2="dk2" accent1="accent1" accent2="accent2" accent3="accent3" accent4="accent4" accent5="accent5" accent6="accent6" hlink="hlink" folHlink="folHlink"/>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A705057A-8245-4AB5-BD95-066C21BDE1B1}" type="slidenum">
              <a:rPr lang="en-US">
                <a:ea typeface="宋体" panose="02010600030101010101" pitchFamily="2" charset="-122"/>
              </a:rPr>
              <a:t>25</a:t>
            </a:fld>
            <a:endParaRPr lang="en-US">
              <a:ea typeface="宋体" panose="02010600030101010101" pitchFamily="2" charset="-122"/>
            </a:endParaRPr>
          </a:p>
        </p:txBody>
      </p:sp>
      <p:sp>
        <p:nvSpPr>
          <p:cNvPr id="38913" name="内容占位符 2"/>
          <p:cNvSpPr>
            <a:spLocks noGrp="1"/>
          </p:cNvSpPr>
          <p:nvPr>
            <p:ph idx="4294967295"/>
          </p:nvPr>
        </p:nvSpPr>
        <p:spPr>
          <a:xfrm>
            <a:off x="0" y="285750"/>
            <a:ext cx="8785225" cy="6286500"/>
          </a:xfrm>
        </p:spPr>
        <p:txBody>
          <a:bodyPr/>
          <a:lstStyle/>
          <a:p>
            <a:pPr eaLnBrk="1" hangingPunct="1"/>
            <a:r>
              <a:rPr lang="zh-CN" altLang="en-US" sz="2800" b="1" smtClean="0">
                <a:latin typeface="宋体" panose="02010600030101010101" pitchFamily="2" charset="-122"/>
                <a:ea typeface="宋体" panose="02010600030101010101" pitchFamily="2" charset="-122"/>
              </a:rPr>
              <a:t>插入艺术字：</a:t>
            </a:r>
            <a:endParaRPr lang="en-US" altLang="zh-CN" sz="2800" b="1" smtClean="0">
              <a:latin typeface="宋体" panose="02010600030101010101" pitchFamily="2" charset="-122"/>
              <a:ea typeface="宋体" panose="02010600030101010101" pitchFamily="2" charset="-122"/>
            </a:endParaRPr>
          </a:p>
          <a:p>
            <a:pPr eaLnBrk="1" hangingPunct="1"/>
            <a:r>
              <a:rPr lang="zh-CN" altLang="en-US" sz="2800" b="1" smtClean="0">
                <a:latin typeface="宋体" panose="02010600030101010101" pitchFamily="2" charset="-122"/>
                <a:ea typeface="宋体" panose="02010600030101010101" pitchFamily="2" charset="-122"/>
              </a:rPr>
              <a:t>打开需编辑的演示文稿</a:t>
            </a:r>
            <a:r>
              <a:rPr lang="zh-CN" altLang="zh-CN" sz="2800" b="1" smtClean="0">
                <a:latin typeface="宋体" panose="02010600030101010101" pitchFamily="2" charset="-122"/>
                <a:ea typeface="宋体" panose="02010600030101010101" pitchFamily="2" charset="-122"/>
              </a:rPr>
              <a:t>，</a:t>
            </a:r>
            <a:r>
              <a:rPr lang="zh-CN" altLang="en-US" sz="2800" b="1" smtClean="0">
                <a:latin typeface="宋体" panose="02010600030101010101" pitchFamily="2" charset="-122"/>
                <a:ea typeface="宋体" panose="02010600030101010101" pitchFamily="2" charset="-122"/>
              </a:rPr>
              <a:t>选中要插入艺术字的幻灯片，</a:t>
            </a:r>
            <a:r>
              <a:rPr lang="zh-CN" altLang="zh-CN" sz="2800" b="1" smtClean="0">
                <a:latin typeface="宋体" panose="02010600030101010101" pitchFamily="2" charset="-122"/>
                <a:ea typeface="宋体" panose="02010600030101010101" pitchFamily="2" charset="-122"/>
              </a:rPr>
              <a:t>选择“插入”选项卡，单击“</a:t>
            </a:r>
            <a:r>
              <a:rPr lang="zh-CN" altLang="en-US" sz="2800" b="1" smtClean="0">
                <a:latin typeface="宋体" panose="02010600030101010101" pitchFamily="2" charset="-122"/>
                <a:ea typeface="宋体" panose="02010600030101010101" pitchFamily="2" charset="-122"/>
              </a:rPr>
              <a:t>文本</a:t>
            </a:r>
            <a:r>
              <a:rPr lang="zh-CN" altLang="zh-CN" sz="2800" b="1" smtClean="0">
                <a:latin typeface="宋体" panose="02010600030101010101" pitchFamily="2" charset="-122"/>
                <a:ea typeface="宋体" panose="02010600030101010101" pitchFamily="2" charset="-122"/>
              </a:rPr>
              <a:t>”选项组中的“</a:t>
            </a:r>
            <a:r>
              <a:rPr lang="zh-CN" altLang="en-US" sz="2800" b="1" smtClean="0">
                <a:latin typeface="宋体" panose="02010600030101010101" pitchFamily="2" charset="-122"/>
                <a:ea typeface="宋体" panose="02010600030101010101" pitchFamily="2" charset="-122"/>
              </a:rPr>
              <a:t>艺术字</a:t>
            </a:r>
            <a:r>
              <a:rPr lang="zh-CN" altLang="zh-CN" sz="2800" b="1" smtClean="0">
                <a:latin typeface="宋体" panose="02010600030101010101" pitchFamily="2" charset="-122"/>
                <a:ea typeface="宋体" panose="02010600030101010101" pitchFamily="2" charset="-122"/>
              </a:rPr>
              <a:t>”按钮，在弹出的</a:t>
            </a:r>
            <a:r>
              <a:rPr lang="zh-CN" altLang="en-US" sz="2800" b="1" smtClean="0">
                <a:latin typeface="宋体" panose="02010600030101010101" pitchFamily="2" charset="-122"/>
                <a:ea typeface="宋体" panose="02010600030101010101" pitchFamily="2" charset="-122"/>
              </a:rPr>
              <a:t>对话框</a:t>
            </a:r>
            <a:r>
              <a:rPr lang="zh-CN" altLang="zh-CN" sz="2800" b="1" smtClean="0">
                <a:latin typeface="宋体" panose="02010600030101010101" pitchFamily="2" charset="-122"/>
                <a:ea typeface="宋体" panose="02010600030101010101" pitchFamily="2" charset="-122"/>
              </a:rPr>
              <a:t>中</a:t>
            </a:r>
            <a:r>
              <a:rPr lang="zh-CN" altLang="en-US" sz="2800" b="1" smtClean="0">
                <a:latin typeface="宋体" panose="02010600030101010101" pitchFamily="2" charset="-122"/>
                <a:ea typeface="宋体" panose="02010600030101010101" pitchFamily="2" charset="-122"/>
              </a:rPr>
              <a:t>选择需要的艺术字样式。</a:t>
            </a:r>
            <a:endParaRPr lang="en-US" altLang="zh-CN" sz="2800" b="1" smtClean="0">
              <a:latin typeface="宋体" panose="02010600030101010101" pitchFamily="2" charset="-122"/>
              <a:ea typeface="宋体" panose="02010600030101010101" pitchFamily="2" charset="-122"/>
            </a:endParaRPr>
          </a:p>
          <a:p>
            <a:pPr eaLnBrk="1" hangingPunct="1"/>
            <a:r>
              <a:rPr lang="zh-CN" altLang="en-US" sz="2800" b="1" smtClean="0">
                <a:latin typeface="宋体" panose="02010600030101010101" pitchFamily="2" charset="-122"/>
                <a:ea typeface="宋体" panose="02010600030101010101" pitchFamily="2" charset="-122"/>
              </a:rPr>
              <a:t>幻灯片中出现一个艺术字文本框</a:t>
            </a:r>
            <a:r>
              <a:rPr lang="en-US" altLang="zh-CN" sz="2800" b="1" smtClean="0">
                <a:latin typeface="宋体" panose="02010600030101010101" pitchFamily="2" charset="-122"/>
                <a:ea typeface="宋体" panose="02010600030101010101" pitchFamily="2" charset="-122"/>
              </a:rPr>
              <a:t>,</a:t>
            </a:r>
            <a:r>
              <a:rPr lang="zh-CN" altLang="en-US" sz="2800" b="1" smtClean="0">
                <a:latin typeface="宋体" panose="02010600030101010101" pitchFamily="2" charset="-122"/>
                <a:ea typeface="宋体" panose="02010600030101010101" pitchFamily="2" charset="-122"/>
              </a:rPr>
              <a:t>直接在占位符中输入艺术字内容，根据需要调整位置和大小即可。</a:t>
            </a:r>
          </a:p>
          <a:p>
            <a:pPr eaLnBrk="1" hangingPunct="1"/>
            <a:endParaRPr lang="zh-CN" altLang="en-US" sz="2000" smtClean="0">
              <a:ea typeface="宋体" panose="02010600030101010101" pitchFamily="2" charset="-122"/>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
        <p:nvSpPr>
          <p:cNvPr id="4" name="矩形 3"/>
          <p:cNvSpPr/>
          <p:nvPr/>
        </p:nvSpPr>
        <p:spPr>
          <a:xfrm>
            <a:off x="2884464" y="4149080"/>
            <a:ext cx="2468880" cy="1014730"/>
          </a:xfrm>
          <a:prstGeom prst="rect">
            <a:avLst/>
          </a:prstGeom>
          <a:noFill/>
        </p:spPr>
        <p:txBody>
          <a:bodyPr wrap="none">
            <a:spAutoFit/>
          </a:bodyPr>
          <a:lstStyle/>
          <a:p>
            <a:pPr algn="ctr" fontAlgn="auto">
              <a:spcBef>
                <a:spcPct val="0"/>
              </a:spcBef>
              <a:spcAft>
                <a:spcPct val="0"/>
              </a:spcAft>
              <a:defRPr/>
            </a:pPr>
            <a:r>
              <a:rPr lang="zh-CN" altLang="en-US" sz="600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n-lt"/>
                <a:ea typeface="宋体" panose="02010600030101010101" pitchFamily="2" charset="-122"/>
              </a:rPr>
              <a:t>艺术字</a:t>
            </a:r>
          </a:p>
        </p:txBody>
      </p:sp>
      <p:sp>
        <p:nvSpPr>
          <p:cNvPr id="38915" name="矩形 4"/>
          <p:cNvSpPr>
            <a:spLocks noChangeArrowheads="1"/>
          </p:cNvSpPr>
          <p:nvPr/>
        </p:nvSpPr>
        <p:spPr bwMode="auto">
          <a:xfrm>
            <a:off x="3128963" y="5229225"/>
            <a:ext cx="1960880" cy="521970"/>
          </a:xfrm>
          <a:prstGeom prst="rect">
            <a:avLst/>
          </a:prstGeom>
          <a:noFill/>
          <a:ln w="9525">
            <a:noFill/>
            <a:miter lim="800000"/>
          </a:ln>
        </p:spPr>
        <p:txBody>
          <a:bodyPr wrap="none">
            <a:spAutoFit/>
          </a:bodyPr>
          <a:lstStyle/>
          <a:p>
            <a:r>
              <a:rPr lang="zh-CN" altLang="en-US" sz="2800">
                <a:solidFill>
                  <a:srgbClr val="FF0000"/>
                </a:solidFill>
                <a:latin typeface="Goudy Old Style"/>
                <a:ea typeface="宋体" panose="02010600030101010101" pitchFamily="2" charset="-122"/>
              </a:rPr>
              <a:t>插入艺术字</a:t>
            </a:r>
          </a:p>
        </p:txBody>
      </p:sp>
    </p:spTree>
  </p:cSld>
  <p:clrMapOvr>
    <a:overrideClrMapping bg1="lt1" tx1="dk1" bg2="lt2" tx2="dk2" accent1="accent1" accent2="accent2" accent3="accent3" accent4="accent4" accent5="accent5" accent6="accent6" hlink="hlink" folHlink="folHlink"/>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9" name="灯片编号占位符 3"/>
          <p:cNvSpPr>
            <a:spLocks noGrp="1"/>
          </p:cNvSpPr>
          <p:nvPr>
            <p:ph type="sldNum" sz="quarter" idx="10"/>
          </p:nvPr>
        </p:nvSpPr>
        <p:spPr>
          <a:xfrm>
            <a:off x="7010400" y="6356350"/>
            <a:ext cx="2133600" cy="365125"/>
          </a:xfrm>
        </p:spPr>
        <p:txBody>
          <a:bodyPr/>
          <a:lstStyle/>
          <a:p>
            <a:pPr>
              <a:defRPr/>
            </a:pPr>
            <a:fld id="{4F49E4E2-0139-4679-A53A-F1F57878C204}" type="slidenum">
              <a:rPr lang="en-US">
                <a:ea typeface="宋体" panose="02010600030101010101" pitchFamily="2" charset="-122"/>
              </a:rPr>
              <a:t>26</a:t>
            </a:fld>
            <a:endParaRPr lang="en-US">
              <a:ea typeface="宋体" panose="02010600030101010101" pitchFamily="2" charset="-122"/>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39937" name="图片 1"/>
          <p:cNvPicPr>
            <a:picLocks noChangeAspect="1"/>
          </p:cNvPicPr>
          <p:nvPr/>
        </p:nvPicPr>
        <p:blipFill>
          <a:blip r:embed="rId5"/>
          <a:stretch>
            <a:fillRect/>
          </a:stretch>
        </p:blipFill>
        <p:spPr bwMode="auto">
          <a:xfrm>
            <a:off x="5724525" y="2022475"/>
            <a:ext cx="3292475" cy="3927475"/>
          </a:xfrm>
          <a:prstGeom prst="rect">
            <a:avLst/>
          </a:prstGeom>
          <a:noFill/>
          <a:ln w="9525">
            <a:noFill/>
            <a:miter lim="800000"/>
            <a:headEnd/>
            <a:tailEnd/>
          </a:ln>
        </p:spPr>
      </p:pic>
      <p:pic>
        <p:nvPicPr>
          <p:cNvPr id="39938" name="图片 2"/>
          <p:cNvPicPr>
            <a:picLocks noChangeAspect="1"/>
          </p:cNvPicPr>
          <p:nvPr/>
        </p:nvPicPr>
        <p:blipFill>
          <a:blip r:embed="rId6"/>
          <a:stretch>
            <a:fillRect/>
          </a:stretch>
        </p:blipFill>
        <p:spPr bwMode="auto">
          <a:xfrm>
            <a:off x="107950" y="1012825"/>
            <a:ext cx="8828088" cy="871538"/>
          </a:xfrm>
          <a:prstGeom prst="rect">
            <a:avLst/>
          </a:prstGeom>
          <a:noFill/>
          <a:ln w="9525">
            <a:noFill/>
            <a:miter lim="800000"/>
            <a:headEnd/>
            <a:tailEnd/>
          </a:ln>
        </p:spPr>
      </p:pic>
      <p:cxnSp>
        <p:nvCxnSpPr>
          <p:cNvPr id="5" name="直接箭头连接符 4"/>
          <p:cNvCxnSpPr/>
          <p:nvPr/>
        </p:nvCxnSpPr>
        <p:spPr>
          <a:xfrm flipH="1">
            <a:off x="7596188" y="87313"/>
            <a:ext cx="260350" cy="1138237"/>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39940" name="矩形 6"/>
          <p:cNvSpPr>
            <a:spLocks noChangeArrowheads="1"/>
          </p:cNvSpPr>
          <p:nvPr/>
        </p:nvSpPr>
        <p:spPr bwMode="auto">
          <a:xfrm>
            <a:off x="250825" y="225425"/>
            <a:ext cx="3855720" cy="645160"/>
          </a:xfrm>
          <a:prstGeom prst="rect">
            <a:avLst/>
          </a:prstGeom>
          <a:noFill/>
          <a:ln w="9525">
            <a:noFill/>
            <a:miter lim="800000"/>
          </a:ln>
        </p:spPr>
        <p:txBody>
          <a:bodyPr wrap="none">
            <a:spAutoFit/>
          </a:bodyPr>
          <a:lstStyle/>
          <a:p>
            <a:r>
              <a:rPr lang="zh-CN" altLang="en-US" sz="3600" b="1">
                <a:latin typeface="宋体" panose="02010600030101010101" pitchFamily="2" charset="-122"/>
                <a:ea typeface="宋体" panose="02010600030101010101" pitchFamily="2" charset="-122"/>
              </a:rPr>
              <a:t>插入公式或符号：</a:t>
            </a:r>
            <a:endParaRPr lang="en-US" altLang="zh-CN" sz="3600" b="1">
              <a:latin typeface="宋体" panose="02010600030101010101" pitchFamily="2" charset="-122"/>
              <a:ea typeface="宋体" panose="02010600030101010101" pitchFamily="2" charset="-122"/>
            </a:endParaRPr>
          </a:p>
        </p:txBody>
      </p:sp>
      <p:sp>
        <p:nvSpPr>
          <p:cNvPr id="39941" name="矩形 7"/>
          <p:cNvSpPr>
            <a:spLocks noChangeArrowheads="1"/>
          </p:cNvSpPr>
          <p:nvPr/>
        </p:nvSpPr>
        <p:spPr bwMode="auto">
          <a:xfrm>
            <a:off x="250825" y="2420938"/>
            <a:ext cx="4109380" cy="1476375"/>
          </a:xfrm>
          <a:prstGeom prst="rect">
            <a:avLst/>
          </a:prstGeom>
          <a:noFill/>
          <a:ln w="9525">
            <a:noFill/>
            <a:miter lim="800000"/>
          </a:ln>
        </p:spPr>
        <p:txBody>
          <a:bodyPr>
            <a:spAutoFit/>
          </a:bodyPr>
          <a:lstStyle/>
          <a:p>
            <a:r>
              <a:rPr lang="zh-CN" altLang="en-US" b="1">
                <a:latin typeface="宋体" panose="02010600030101010101" pitchFamily="2" charset="-122"/>
                <a:ea typeface="宋体" panose="02010600030101010101" pitchFamily="2" charset="-122"/>
              </a:rPr>
              <a:t>插入公式：打开需编辑的演示文稿</a:t>
            </a:r>
            <a:r>
              <a:rPr lang="zh-CN" altLang="zh-CN" b="1">
                <a:latin typeface="宋体" panose="02010600030101010101" pitchFamily="2" charset="-122"/>
                <a:ea typeface="宋体" panose="02010600030101010101" pitchFamily="2" charset="-122"/>
              </a:rPr>
              <a:t>，</a:t>
            </a:r>
            <a:r>
              <a:rPr lang="zh-CN" altLang="en-US" b="1">
                <a:latin typeface="宋体" panose="02010600030101010101" pitchFamily="2" charset="-122"/>
                <a:ea typeface="宋体" panose="02010600030101010101" pitchFamily="2" charset="-122"/>
              </a:rPr>
              <a:t>选中要插入公式的幻灯片，</a:t>
            </a:r>
            <a:r>
              <a:rPr lang="zh-CN" altLang="zh-CN" b="1">
                <a:latin typeface="宋体" panose="02010600030101010101" pitchFamily="2" charset="-122"/>
                <a:ea typeface="宋体" panose="02010600030101010101" pitchFamily="2" charset="-122"/>
              </a:rPr>
              <a:t>选择“插入”选项卡，单击“</a:t>
            </a:r>
            <a:r>
              <a:rPr lang="zh-CN" altLang="en-US" b="1">
                <a:latin typeface="宋体" panose="02010600030101010101" pitchFamily="2" charset="-122"/>
                <a:ea typeface="宋体" panose="02010600030101010101" pitchFamily="2" charset="-122"/>
              </a:rPr>
              <a:t>符号</a:t>
            </a:r>
            <a:r>
              <a:rPr lang="zh-CN" altLang="zh-CN" b="1">
                <a:latin typeface="宋体" panose="02010600030101010101" pitchFamily="2" charset="-122"/>
                <a:ea typeface="宋体" panose="02010600030101010101" pitchFamily="2" charset="-122"/>
              </a:rPr>
              <a:t>”选项组中的“</a:t>
            </a:r>
            <a:r>
              <a:rPr lang="zh-CN" altLang="en-US" b="1">
                <a:latin typeface="宋体" panose="02010600030101010101" pitchFamily="2" charset="-122"/>
                <a:ea typeface="宋体" panose="02010600030101010101" pitchFamily="2" charset="-122"/>
              </a:rPr>
              <a:t>公式</a:t>
            </a:r>
            <a:r>
              <a:rPr lang="zh-CN" altLang="zh-CN" b="1">
                <a:latin typeface="宋体" panose="02010600030101010101" pitchFamily="2" charset="-122"/>
                <a:ea typeface="宋体" panose="02010600030101010101" pitchFamily="2" charset="-122"/>
              </a:rPr>
              <a:t>”按钮，在弹出的</a:t>
            </a:r>
            <a:r>
              <a:rPr lang="zh-CN" altLang="en-US" b="1">
                <a:latin typeface="宋体" panose="02010600030101010101" pitchFamily="2" charset="-122"/>
                <a:ea typeface="宋体" panose="02010600030101010101" pitchFamily="2" charset="-122"/>
              </a:rPr>
              <a:t>对话框</a:t>
            </a:r>
            <a:r>
              <a:rPr lang="zh-CN" altLang="zh-CN" b="1">
                <a:latin typeface="宋体" panose="02010600030101010101" pitchFamily="2" charset="-122"/>
                <a:ea typeface="宋体" panose="02010600030101010101" pitchFamily="2" charset="-122"/>
              </a:rPr>
              <a:t>中</a:t>
            </a:r>
            <a:r>
              <a:rPr lang="zh-CN" altLang="en-US" b="1">
                <a:latin typeface="宋体" panose="02010600030101010101" pitchFamily="2" charset="-122"/>
                <a:ea typeface="宋体" panose="02010600030101010101" pitchFamily="2" charset="-122"/>
              </a:rPr>
              <a:t>选择需要的公式样式，并可进行修改。</a:t>
            </a:r>
            <a:endParaRPr lang="en-US" altLang="zh-CN" b="1">
              <a:latin typeface="宋体" panose="02010600030101010101" pitchFamily="2" charset="-122"/>
              <a:ea typeface="宋体" panose="02010600030101010101" pitchFamily="2" charset="-122"/>
            </a:endParaRPr>
          </a:p>
        </p:txBody>
      </p:sp>
      <p:sp>
        <p:nvSpPr>
          <p:cNvPr id="39942" name="矩形 8"/>
          <p:cNvSpPr>
            <a:spLocks noChangeArrowheads="1"/>
          </p:cNvSpPr>
          <p:nvPr/>
        </p:nvSpPr>
        <p:spPr bwMode="auto">
          <a:xfrm>
            <a:off x="204788" y="4292600"/>
            <a:ext cx="4107790" cy="1476375"/>
          </a:xfrm>
          <a:prstGeom prst="rect">
            <a:avLst/>
          </a:prstGeom>
          <a:noFill/>
          <a:ln w="9525">
            <a:noFill/>
            <a:miter lim="800000"/>
          </a:ln>
        </p:spPr>
        <p:txBody>
          <a:bodyPr>
            <a:spAutoFit/>
          </a:bodyPr>
          <a:lstStyle/>
          <a:p>
            <a:r>
              <a:rPr lang="zh-CN" altLang="en-US" b="1">
                <a:latin typeface="宋体" panose="02010600030101010101" pitchFamily="2" charset="-122"/>
                <a:ea typeface="宋体" panose="02010600030101010101" pitchFamily="2" charset="-122"/>
              </a:rPr>
              <a:t>插入符号：打开需编辑的演示文稿</a:t>
            </a:r>
            <a:r>
              <a:rPr lang="zh-CN" altLang="zh-CN" b="1">
                <a:latin typeface="宋体" panose="02010600030101010101" pitchFamily="2" charset="-122"/>
                <a:ea typeface="宋体" panose="02010600030101010101" pitchFamily="2" charset="-122"/>
              </a:rPr>
              <a:t>，</a:t>
            </a:r>
            <a:r>
              <a:rPr lang="zh-CN" altLang="en-US" b="1">
                <a:latin typeface="宋体" panose="02010600030101010101" pitchFamily="2" charset="-122"/>
                <a:ea typeface="宋体" panose="02010600030101010101" pitchFamily="2" charset="-122"/>
              </a:rPr>
              <a:t>选中要插入公式的幻灯片，</a:t>
            </a:r>
            <a:r>
              <a:rPr lang="zh-CN" altLang="zh-CN" b="1">
                <a:latin typeface="宋体" panose="02010600030101010101" pitchFamily="2" charset="-122"/>
                <a:ea typeface="宋体" panose="02010600030101010101" pitchFamily="2" charset="-122"/>
              </a:rPr>
              <a:t>选择“插入”选项卡，单击“</a:t>
            </a:r>
            <a:r>
              <a:rPr lang="zh-CN" altLang="en-US" b="1">
                <a:latin typeface="宋体" panose="02010600030101010101" pitchFamily="2" charset="-122"/>
                <a:ea typeface="宋体" panose="02010600030101010101" pitchFamily="2" charset="-122"/>
              </a:rPr>
              <a:t>符号</a:t>
            </a:r>
            <a:r>
              <a:rPr lang="zh-CN" altLang="zh-CN" b="1">
                <a:latin typeface="宋体" panose="02010600030101010101" pitchFamily="2" charset="-122"/>
                <a:ea typeface="宋体" panose="02010600030101010101" pitchFamily="2" charset="-122"/>
              </a:rPr>
              <a:t>”选项组中的“</a:t>
            </a:r>
            <a:r>
              <a:rPr lang="zh-CN" altLang="en-US" b="1">
                <a:latin typeface="宋体" panose="02010600030101010101" pitchFamily="2" charset="-122"/>
                <a:ea typeface="宋体" panose="02010600030101010101" pitchFamily="2" charset="-122"/>
              </a:rPr>
              <a:t>符号</a:t>
            </a:r>
            <a:r>
              <a:rPr lang="zh-CN" altLang="zh-CN" b="1">
                <a:latin typeface="宋体" panose="02010600030101010101" pitchFamily="2" charset="-122"/>
                <a:ea typeface="宋体" panose="02010600030101010101" pitchFamily="2" charset="-122"/>
              </a:rPr>
              <a:t>”按钮，在弹出的</a:t>
            </a:r>
            <a:r>
              <a:rPr lang="zh-CN" altLang="en-US" b="1">
                <a:latin typeface="宋体" panose="02010600030101010101" pitchFamily="2" charset="-122"/>
                <a:ea typeface="宋体" panose="02010600030101010101" pitchFamily="2" charset="-122"/>
              </a:rPr>
              <a:t>对话框</a:t>
            </a:r>
            <a:r>
              <a:rPr lang="zh-CN" altLang="zh-CN" b="1">
                <a:latin typeface="宋体" panose="02010600030101010101" pitchFamily="2" charset="-122"/>
                <a:ea typeface="宋体" panose="02010600030101010101" pitchFamily="2" charset="-122"/>
              </a:rPr>
              <a:t>中</a:t>
            </a:r>
            <a:r>
              <a:rPr lang="zh-CN" altLang="en-US" b="1">
                <a:latin typeface="宋体" panose="02010600030101010101" pitchFamily="2" charset="-122"/>
                <a:ea typeface="宋体" panose="02010600030101010101" pitchFamily="2" charset="-122"/>
              </a:rPr>
              <a:t>选择需要的特殊符号，如各种希腊字母。</a:t>
            </a:r>
            <a:endParaRPr lang="en-US" altLang="zh-CN" b="1">
              <a:latin typeface="宋体" panose="02010600030101010101" pitchFamily="2" charset="-122"/>
              <a:ea typeface="宋体" panose="02010600030101010101" pitchFamily="2" charset="-122"/>
            </a:endParaRPr>
          </a:p>
        </p:txBody>
      </p:sp>
      <p:pic>
        <p:nvPicPr>
          <p:cNvPr id="39943" name="图片 9"/>
          <p:cNvPicPr>
            <a:picLocks noChangeAspect="1"/>
          </p:cNvPicPr>
          <p:nvPr/>
        </p:nvPicPr>
        <p:blipFill>
          <a:blip r:embed="rId7"/>
          <a:stretch>
            <a:fillRect/>
          </a:stretch>
        </p:blipFill>
        <p:spPr bwMode="auto">
          <a:xfrm>
            <a:off x="4521200" y="4265613"/>
            <a:ext cx="3852863" cy="259556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90639E87-2719-4534-8399-0B9B6C379AF6}" type="slidenum">
              <a:rPr lang="en-US">
                <a:ea typeface="宋体" panose="02010600030101010101" pitchFamily="2" charset="-122"/>
              </a:rPr>
              <a:t>27</a:t>
            </a:fld>
            <a:endParaRPr lang="en-US">
              <a:ea typeface="宋体" panose="02010600030101010101" pitchFamily="2" charset="-122"/>
            </a:endParaRPr>
          </a:p>
        </p:txBody>
      </p:sp>
      <p:sp>
        <p:nvSpPr>
          <p:cNvPr id="303106" name="内容占位符 2"/>
          <p:cNvSpPr>
            <a:spLocks noGrp="1"/>
          </p:cNvSpPr>
          <p:nvPr>
            <p:ph idx="4294967295"/>
          </p:nvPr>
        </p:nvSpPr>
        <p:spPr>
          <a:xfrm>
            <a:off x="395288" y="500063"/>
            <a:ext cx="8748712" cy="5376862"/>
          </a:xfrm>
        </p:spPr>
        <p:txBody>
          <a:bodyPr rtlCol="0">
            <a:normAutofit fontScale="92500" lnSpcReduction="10000"/>
          </a:bodyPr>
          <a:lstStyle/>
          <a:p>
            <a:pPr eaLnBrk="1" fontAlgn="auto" hangingPunct="1">
              <a:spcAft>
                <a:spcPct val="0"/>
              </a:spcAft>
              <a:buFont typeface="Wingdings 2"/>
              <a:buChar char=""/>
              <a:defRPr/>
            </a:pPr>
            <a:r>
              <a:rPr lang="zh-CN" altLang="en-US" sz="2800" b="1" smtClean="0">
                <a:latin typeface="宋体" panose="02010600030101010101" pitchFamily="2" charset="-122"/>
                <a:ea typeface="宋体" panose="02010600030101010101" pitchFamily="2" charset="-122"/>
                <a:cs typeface="Times New Roman" panose="02020603050405020304" pitchFamily="18" charset="0"/>
              </a:rPr>
              <a:t>插入视频</a:t>
            </a:r>
            <a:r>
              <a:rPr lang="en-US" altLang="zh-CN" sz="2800" b="1" smtClean="0">
                <a:latin typeface="宋体" panose="02010600030101010101" pitchFamily="2" charset="-122"/>
                <a:ea typeface="宋体" panose="02010600030101010101" pitchFamily="2" charset="-122"/>
                <a:cs typeface="Times New Roman" panose="02020603050405020304" pitchFamily="18" charset="0"/>
              </a:rPr>
              <a:t>:</a:t>
            </a:r>
          </a:p>
          <a:p>
            <a:pPr eaLnBrk="1" fontAlgn="auto" hangingPunct="1">
              <a:spcAft>
                <a:spcPct val="0"/>
              </a:spcAft>
              <a:buFont typeface="Wingdings 2"/>
              <a:buChar char=""/>
              <a:defRPr/>
            </a:pPr>
            <a:r>
              <a:rPr lang="zh-CN" altLang="zh-CN" sz="2800" b="1" smtClean="0">
                <a:latin typeface="宋体" panose="02010600030101010101" pitchFamily="2" charset="-122"/>
                <a:ea typeface="宋体" panose="02010600030101010101" pitchFamily="2" charset="-122"/>
                <a:cs typeface="Times New Roman" panose="02020603050405020304" pitchFamily="18" charset="0"/>
              </a:rPr>
              <a:t>在演示文稿中可以插入影片，让演示文稿更具吸引力。影片主要分为剪辑管理器中的影片和计算机中电影片文件。</a:t>
            </a:r>
            <a:endParaRPr lang="en-US" altLang="zh-CN" sz="2800" b="1" smtClean="0">
              <a:latin typeface="宋体" panose="02010600030101010101" pitchFamily="2" charset="-122"/>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r>
              <a:rPr lang="en-US" altLang="zh-CN" sz="2800" b="1" smtClean="0">
                <a:latin typeface="宋体" panose="02010600030101010101" pitchFamily="2" charset="-122"/>
                <a:ea typeface="宋体" panose="02010600030101010101" pitchFamily="2" charset="-122"/>
                <a:cs typeface="Times New Roman" panose="02020603050405020304" pitchFamily="18" charset="0"/>
              </a:rPr>
              <a:t>1</a:t>
            </a:r>
            <a:r>
              <a:rPr lang="zh-CN" altLang="zh-CN" sz="2800" b="1" smtClean="0">
                <a:latin typeface="宋体" panose="02010600030101010101" pitchFamily="2" charset="-122"/>
                <a:ea typeface="宋体" panose="02010600030101010101" pitchFamily="2" charset="-122"/>
                <a:cs typeface="Times New Roman" panose="02020603050405020304" pitchFamily="18" charset="0"/>
              </a:rPr>
              <a:t>．插入</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联机视频，即网上的视频：</a:t>
            </a:r>
            <a:endParaRPr lang="en-US" altLang="zh-CN" sz="2800" b="1" smtClean="0">
              <a:latin typeface="宋体" panose="02010600030101010101" pitchFamily="2" charset="-122"/>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endParaRPr lang="en-US" altLang="zh-CN" sz="2800" b="1">
              <a:latin typeface="宋体" panose="02010600030101010101" pitchFamily="2" charset="-122"/>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endParaRPr lang="en-US" altLang="zh-CN" sz="2800" b="1" smtClean="0">
              <a:latin typeface="宋体" panose="02010600030101010101" pitchFamily="2" charset="-122"/>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endParaRPr lang="en-US" altLang="zh-CN" sz="2800" b="1" smtClean="0">
              <a:latin typeface="宋体" panose="02010600030101010101" pitchFamily="2" charset="-122"/>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endParaRPr lang="en-US" altLang="zh-CN" sz="2800" b="1" smtClean="0">
              <a:latin typeface="宋体" panose="02010600030101010101" pitchFamily="2" charset="-122"/>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endParaRPr lang="zh-CN" altLang="zh-CN" sz="2800" b="1" smtClean="0">
              <a:latin typeface="宋体" panose="02010600030101010101" pitchFamily="2" charset="-122"/>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r>
              <a:rPr lang="en-US" altLang="zh-CN" sz="2800" b="1" smtClean="0">
                <a:latin typeface="宋体" panose="02010600030101010101" pitchFamily="2" charset="-122"/>
                <a:ea typeface="宋体" panose="02010600030101010101" pitchFamily="2" charset="-122"/>
                <a:cs typeface="Times New Roman" panose="02020603050405020304" pitchFamily="18" charset="0"/>
              </a:rPr>
              <a:t>2</a:t>
            </a:r>
            <a:r>
              <a:rPr lang="zh-CN" altLang="zh-CN" sz="2800" b="1" smtClean="0">
                <a:latin typeface="宋体" panose="02010600030101010101" pitchFamily="2" charset="-122"/>
                <a:ea typeface="宋体" panose="02010600030101010101" pitchFamily="2" charset="-122"/>
                <a:cs typeface="Times New Roman" panose="02020603050405020304" pitchFamily="18" charset="0"/>
              </a:rPr>
              <a:t>．插入</a:t>
            </a:r>
            <a:r>
              <a:rPr lang="en-US" altLang="zh-CN" sz="2800" b="1" smtClean="0">
                <a:latin typeface="宋体" panose="02010600030101010101" pitchFamily="2" charset="-122"/>
                <a:ea typeface="宋体" panose="02010600030101010101" pitchFamily="2" charset="-122"/>
                <a:cs typeface="Times New Roman" panose="02020603050405020304" pitchFamily="18" charset="0"/>
              </a:rPr>
              <a:t>PC</a:t>
            </a:r>
            <a:r>
              <a:rPr lang="zh-CN" altLang="en-US" sz="2800" b="1" smtClean="0">
                <a:latin typeface="宋体" panose="02010600030101010101" pitchFamily="2" charset="-122"/>
                <a:ea typeface="宋体" panose="02010600030101010101" pitchFamily="2" charset="-122"/>
                <a:cs typeface="Times New Roman" panose="02020603050405020304" pitchFamily="18" charset="0"/>
              </a:rPr>
              <a:t>的视频，即插入本人计算机上的视频</a:t>
            </a:r>
            <a:r>
              <a:rPr lang="zh-CN" altLang="en-US"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，注意：最好是</a:t>
            </a:r>
            <a:r>
              <a:rPr lang="en-US" altLang="zh-CN" sz="2800" b="1" err="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wmv</a:t>
            </a:r>
            <a:r>
              <a:rPr lang="zh-CN" altLang="en-US"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格式的视频</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en-US"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以保证不同电脑上都能放映（这是</a:t>
            </a:r>
            <a:r>
              <a:rPr lang="zh-CN" altLang="en-US"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老衲</a:t>
            </a:r>
            <a:r>
              <a:rPr lang="zh-CN" altLang="en-US"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的血泪总结）。</a:t>
            </a:r>
            <a:endParaRPr lang="zh-CN" altLang="en-US" smtClean="0">
              <a:ea typeface="宋体" panose="02010600030101010101" pitchFamily="2" charset="-122"/>
              <a:cs typeface="Times New Roman" panose="02020603050405020304" pitchFamily="18" charset="0"/>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40962" name="图片 1"/>
          <p:cNvPicPr>
            <a:picLocks noChangeAspect="1"/>
          </p:cNvPicPr>
          <p:nvPr/>
        </p:nvPicPr>
        <p:blipFill>
          <a:blip r:embed="rId4"/>
          <a:stretch>
            <a:fillRect/>
          </a:stretch>
        </p:blipFill>
        <p:spPr bwMode="auto">
          <a:xfrm>
            <a:off x="6875463" y="1778000"/>
            <a:ext cx="2046287" cy="1722438"/>
          </a:xfrm>
          <a:prstGeom prst="rect">
            <a:avLst/>
          </a:prstGeom>
          <a:noFill/>
          <a:ln w="9525">
            <a:noFill/>
            <a:miter lim="800000"/>
            <a:headEnd/>
            <a:tailEnd/>
          </a:ln>
        </p:spPr>
      </p:pic>
      <p:pic>
        <p:nvPicPr>
          <p:cNvPr id="40963" name="图片 3"/>
          <p:cNvPicPr>
            <a:picLocks noChangeAspect="1"/>
          </p:cNvPicPr>
          <p:nvPr/>
        </p:nvPicPr>
        <p:blipFill>
          <a:blip r:embed="rId5"/>
          <a:stretch>
            <a:fillRect/>
          </a:stretch>
        </p:blipFill>
        <p:spPr bwMode="auto">
          <a:xfrm>
            <a:off x="795338" y="2708275"/>
            <a:ext cx="5822950" cy="18700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a:xfrm>
            <a:off x="7010400" y="6356350"/>
            <a:ext cx="2133600" cy="365125"/>
          </a:xfrm>
        </p:spPr>
        <p:txBody>
          <a:bodyPr/>
          <a:lstStyle/>
          <a:p>
            <a:pPr>
              <a:defRPr/>
            </a:pPr>
            <a:fld id="{EC36888E-A330-41AA-BA28-18199389FB1C}" type="slidenum">
              <a:rPr lang="en-US">
                <a:ea typeface="宋体" panose="02010600030101010101" pitchFamily="2" charset="-122"/>
              </a:rPr>
              <a:t>28</a:t>
            </a:fld>
            <a:endParaRPr lang="en-US">
              <a:ea typeface="宋体" panose="02010600030101010101" pitchFamily="2" charset="-122"/>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41985" name="图片 1"/>
          <p:cNvPicPr>
            <a:picLocks noChangeAspect="1"/>
          </p:cNvPicPr>
          <p:nvPr/>
        </p:nvPicPr>
        <p:blipFill>
          <a:blip r:embed="rId5"/>
          <a:stretch>
            <a:fillRect/>
          </a:stretch>
        </p:blipFill>
        <p:spPr bwMode="auto">
          <a:xfrm>
            <a:off x="30163" y="2492375"/>
            <a:ext cx="9075737" cy="2881313"/>
          </a:xfrm>
          <a:prstGeom prst="rect">
            <a:avLst/>
          </a:prstGeom>
          <a:noFill/>
          <a:ln w="9525">
            <a:noFill/>
            <a:miter lim="800000"/>
            <a:headEnd/>
            <a:tailEnd/>
          </a:ln>
        </p:spPr>
      </p:pic>
      <p:sp>
        <p:nvSpPr>
          <p:cNvPr id="3" name="标题 1"/>
          <p:cNvSpPr txBox="1"/>
          <p:nvPr/>
        </p:nvSpPr>
        <p:spPr>
          <a:xfrm>
            <a:off x="323850" y="476250"/>
            <a:ext cx="8229600" cy="1873250"/>
          </a:xfrm>
          <a:prstGeom prst="rect">
            <a:avLst/>
          </a:prstGeom>
        </p:spPr>
        <p:txBody>
          <a:bodyPr>
            <a:normAutofit/>
          </a:bodyPr>
          <a:lstStyle>
            <a:lvl1pPr algn="l" rtl="0" eaLnBrk="1" latinLnBrk="0" hangingPunct="1">
              <a:spcBef>
                <a:spcPct val="0"/>
              </a:spcBef>
              <a:buNone/>
              <a:defRPr kumimoji="0" lang="zh-CN" altLang="en-US" sz="4400" b="0" kern="1200" spc="50">
                <a:ln w="12700">
                  <a:noFill/>
                  <a:prstDash val="solid"/>
                </a:ln>
                <a:solidFill>
                  <a:schemeClr val="accent4"/>
                </a:solidFill>
                <a:effectLst>
                  <a:outerShdw blurRad="38100" dist="20320" dir="2700000" algn="tl" rotWithShape="0">
                    <a:srgbClr val="000000">
                      <a:alpha val="70000"/>
                    </a:srgb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pPr fontAlgn="auto">
              <a:spcAft>
                <a:spcPct val="0"/>
              </a:spcAft>
              <a:defRPr/>
            </a:pPr>
            <a:r>
              <a:rPr lang="en-US" altLang="zh-CN" sz="3600" smtClean="0">
                <a:ea typeface="宋体" panose="02010600030101010101" pitchFamily="2" charset="-122"/>
              </a:rPr>
              <a:t>9【</a:t>
            </a:r>
            <a:r>
              <a:rPr sz="3600" smtClean="0">
                <a:ea typeface="宋体" panose="02010600030101010101" pitchFamily="2" charset="-122"/>
              </a:rPr>
              <a:t>设计</a:t>
            </a:r>
            <a:r>
              <a:rPr lang="en-US" altLang="zh-CN" sz="3600" smtClean="0">
                <a:ea typeface="宋体" panose="02010600030101010101" pitchFamily="2" charset="-122"/>
              </a:rPr>
              <a:t>】</a:t>
            </a:r>
          </a:p>
          <a:p>
            <a:pPr fontAlgn="auto">
              <a:spcAft>
                <a:spcPct val="0"/>
              </a:spcAft>
              <a:defRPr/>
            </a:pPr>
            <a:endParaRPr lang="en-US" altLang="zh-CN" sz="3600">
              <a:ea typeface="宋体" panose="02010600030101010101" pitchFamily="2" charset="-122"/>
            </a:endParaRPr>
          </a:p>
          <a:p>
            <a:pPr fontAlgn="auto">
              <a:spcAft>
                <a:spcPct val="0"/>
              </a:spcAft>
              <a:defRPr/>
            </a:pPr>
            <a:r>
              <a:rPr sz="3600" smtClean="0">
                <a:ea typeface="宋体" panose="02010600030101010101" pitchFamily="2" charset="-122"/>
              </a:rPr>
              <a:t>可选择不同的版式或设置背景</a:t>
            </a:r>
            <a:endParaRPr sz="360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5"/>
          <p:cNvSpPr>
            <a:spLocks noGrp="1"/>
          </p:cNvSpPr>
          <p:nvPr>
            <p:ph type="sldNum" sz="quarter" idx="10"/>
          </p:nvPr>
        </p:nvSpPr>
        <p:spPr>
          <a:xfrm>
            <a:off x="7010400" y="6356350"/>
            <a:ext cx="2133600" cy="365125"/>
          </a:xfrm>
        </p:spPr>
        <p:txBody>
          <a:bodyPr/>
          <a:lstStyle/>
          <a:p>
            <a:pPr>
              <a:defRPr/>
            </a:pPr>
            <a:fld id="{113D3942-9B27-4A11-9B38-27DF34318AEE}" type="slidenum">
              <a:rPr lang="en-US">
                <a:ea typeface="宋体" panose="02010600030101010101" pitchFamily="2" charset="-122"/>
              </a:rPr>
              <a:t>29</a:t>
            </a:fld>
            <a:endParaRPr lang="en-US">
              <a:ea typeface="宋体" panose="02010600030101010101" pitchFamily="2" charset="-122"/>
            </a:endParaRPr>
          </a:p>
        </p:txBody>
      </p:sp>
      <p:sp>
        <p:nvSpPr>
          <p:cNvPr id="2" name="标题 1"/>
          <p:cNvSpPr>
            <a:spLocks noGrp="1"/>
          </p:cNvSpPr>
          <p:nvPr>
            <p:ph type="title" idx="4294967295"/>
          </p:nvPr>
        </p:nvSpPr>
        <p:spPr>
          <a:xfrm>
            <a:off x="0" y="658813"/>
            <a:ext cx="8229600" cy="795337"/>
          </a:xfrm>
        </p:spPr>
        <p:txBody>
          <a:bodyPr/>
          <a:lstStyle/>
          <a:p>
            <a:pPr eaLnBrk="1" fontAlgn="auto" hangingPunct="1">
              <a:spcAft>
                <a:spcPct val="0"/>
              </a:spcAft>
              <a:defRPr/>
            </a:pPr>
            <a:r>
              <a:rPr lang="en-US" altLang="zh-CN" sz="3600" smtClean="0">
                <a:solidFill>
                  <a:schemeClr val="accent4"/>
                </a:solidFill>
                <a:ea typeface="宋体" panose="02010600030101010101" pitchFamily="2" charset="-122"/>
                <a:cs typeface="+mj-cs"/>
              </a:rPr>
              <a:t>10【</a:t>
            </a:r>
            <a:r>
              <a:rPr sz="3600" smtClean="0">
                <a:solidFill>
                  <a:schemeClr val="accent4"/>
                </a:solidFill>
                <a:ea typeface="宋体" panose="02010600030101010101" pitchFamily="2" charset="-122"/>
                <a:cs typeface="+mj-cs"/>
              </a:rPr>
              <a:t>切换</a:t>
            </a:r>
            <a:r>
              <a:rPr lang="en-US" altLang="zh-CN" sz="3600" smtClean="0">
                <a:solidFill>
                  <a:schemeClr val="accent4"/>
                </a:solidFill>
                <a:ea typeface="宋体" panose="02010600030101010101" pitchFamily="2" charset="-122"/>
                <a:cs typeface="+mj-cs"/>
              </a:rPr>
              <a:t>】</a:t>
            </a:r>
            <a:endParaRPr sz="3600">
              <a:solidFill>
                <a:schemeClr val="accent4"/>
              </a:solidFill>
              <a:ea typeface="宋体" panose="02010600030101010101" pitchFamily="2" charset="-122"/>
              <a:cs typeface="+mj-cs"/>
            </a:endParaRPr>
          </a:p>
        </p:txBody>
      </p:sp>
      <p:sp>
        <p:nvSpPr>
          <p:cNvPr id="3" name="页脚占位符 2"/>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
        <p:nvSpPr>
          <p:cNvPr id="43010" name="标题 1"/>
          <p:cNvSpPr txBox="1"/>
          <p:nvPr/>
        </p:nvSpPr>
        <p:spPr bwMode="auto">
          <a:xfrm>
            <a:off x="468313" y="1985963"/>
            <a:ext cx="8229600" cy="1298575"/>
          </a:xfrm>
          <a:prstGeom prst="rect">
            <a:avLst/>
          </a:prstGeom>
          <a:noFill/>
          <a:ln w="9525">
            <a:noFill/>
            <a:miter lim="800000"/>
          </a:ln>
        </p:spPr>
        <p:txBody>
          <a:bodyPr lIns="0" rIns="0" bIns="0" anchor="b"/>
          <a:lstStyle/>
          <a:p>
            <a:r>
              <a:rPr lang="zh-CN" altLang="en-US" sz="3600">
                <a:solidFill>
                  <a:schemeClr val="tx2"/>
                </a:solidFill>
                <a:latin typeface="Footlight MT Light"/>
                <a:ea typeface="宋体" panose="02010600030101010101" pitchFamily="2" charset="-122"/>
                <a:cs typeface="华文新魏"/>
              </a:rPr>
              <a:t>设置幻灯片之间的切换效果，或幻灯片的切换方式、有无切换声音。</a:t>
            </a:r>
          </a:p>
        </p:txBody>
      </p:sp>
      <p:pic>
        <p:nvPicPr>
          <p:cNvPr id="43011" name="图片 2"/>
          <p:cNvPicPr>
            <a:picLocks noChangeAspect="1"/>
          </p:cNvPicPr>
          <p:nvPr/>
        </p:nvPicPr>
        <p:blipFill>
          <a:blip r:embed="rId5"/>
          <a:stretch>
            <a:fillRect/>
          </a:stretch>
        </p:blipFill>
        <p:spPr bwMode="auto">
          <a:xfrm>
            <a:off x="250825" y="3716338"/>
            <a:ext cx="8588375" cy="79216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18" name="灯片编号占位符 5"/>
          <p:cNvSpPr>
            <a:spLocks noGrp="1"/>
          </p:cNvSpPr>
          <p:nvPr>
            <p:ph type="sldNum" sz="quarter" idx="10"/>
          </p:nvPr>
        </p:nvSpPr>
        <p:spPr>
          <a:xfrm>
            <a:off x="7010400" y="6356350"/>
            <a:ext cx="2133600" cy="365125"/>
          </a:xfrm>
        </p:spPr>
        <p:txBody>
          <a:bodyPr/>
          <a:lstStyle/>
          <a:p>
            <a:pPr>
              <a:defRPr/>
            </a:pPr>
            <a:fld id="{9F346D40-0B48-41FD-8D21-1634A8D741E8}" type="slidenum">
              <a:rPr lang="en-US">
                <a:ea typeface="宋体" panose="02010600030101010101" pitchFamily="2" charset="-122"/>
              </a:rPr>
              <a:t>3</a:t>
            </a:fld>
            <a:endParaRPr lang="en-US">
              <a:ea typeface="宋体" panose="02010600030101010101" pitchFamily="2" charset="-122"/>
            </a:endParaRPr>
          </a:p>
        </p:txBody>
      </p:sp>
      <p:sp>
        <p:nvSpPr>
          <p:cNvPr id="2" name="标题 1"/>
          <p:cNvSpPr>
            <a:spLocks noGrp="1"/>
          </p:cNvSpPr>
          <p:nvPr>
            <p:ph type="title" idx="4294967295"/>
          </p:nvPr>
        </p:nvSpPr>
        <p:spPr>
          <a:xfrm>
            <a:off x="0" y="117475"/>
            <a:ext cx="8229600" cy="622300"/>
          </a:xfrm>
        </p:spPr>
        <p:txBody>
          <a:bodyPr>
            <a:normAutofit fontScale="90000"/>
          </a:bodyPr>
          <a:lstStyle/>
          <a:p>
            <a:pPr algn="ctr" eaLnBrk="1" fontAlgn="auto" hangingPunct="1">
              <a:spcAft>
                <a:spcPct val="0"/>
              </a:spcAft>
              <a:defRPr/>
            </a:pPr>
            <a:r>
              <a:rPr lang="en-US" altLang="zh-CN">
                <a:solidFill>
                  <a:schemeClr val="tx1"/>
                </a:solidFill>
                <a:effectLst/>
                <a:latin typeface="黑体" panose="02010609060101010101" pitchFamily="49" charset="-122"/>
                <a:ea typeface="宋体" panose="02010600030101010101" pitchFamily="2" charset="-122"/>
                <a:cs typeface="+mj-cs"/>
              </a:rPr>
              <a:t>PowerPoint </a:t>
            </a:r>
            <a:r>
              <a:rPr lang="en-US" altLang="zh-CN" smtClean="0">
                <a:solidFill>
                  <a:schemeClr val="tx1"/>
                </a:solidFill>
                <a:effectLst/>
                <a:latin typeface="黑体" panose="02010609060101010101" pitchFamily="49" charset="-122"/>
                <a:ea typeface="宋体" panose="02010600030101010101" pitchFamily="2" charset="-122"/>
                <a:cs typeface="+mj-cs"/>
              </a:rPr>
              <a:t>2016</a:t>
            </a:r>
            <a:r>
              <a:rPr smtClean="0">
                <a:solidFill>
                  <a:schemeClr val="tx1"/>
                </a:solidFill>
                <a:effectLst/>
                <a:latin typeface="黑体" panose="02010609060101010101" pitchFamily="49" charset="-122"/>
                <a:ea typeface="宋体" panose="02010600030101010101" pitchFamily="2" charset="-122"/>
                <a:cs typeface="+mj-cs"/>
              </a:rPr>
              <a:t>窗口</a:t>
            </a:r>
            <a:r>
              <a:rPr>
                <a:solidFill>
                  <a:schemeClr val="tx1"/>
                </a:solidFill>
                <a:effectLst/>
                <a:latin typeface="黑体" panose="02010609060101010101" pitchFamily="49" charset="-122"/>
                <a:ea typeface="宋体" panose="02010600030101010101" pitchFamily="2" charset="-122"/>
                <a:cs typeface="+mj-cs"/>
              </a:rPr>
              <a:t>组</a:t>
            </a:r>
            <a:r>
              <a:rPr smtClean="0">
                <a:solidFill>
                  <a:schemeClr val="tx1"/>
                </a:solidFill>
                <a:effectLst/>
                <a:latin typeface="黑体" panose="02010609060101010101" pitchFamily="49" charset="-122"/>
                <a:ea typeface="宋体" panose="02010600030101010101" pitchFamily="2" charset="-122"/>
                <a:cs typeface="+mj-cs"/>
              </a:rPr>
              <a:t>成</a:t>
            </a:r>
            <a:endParaRPr>
              <a:solidFill>
                <a:schemeClr val="tx1"/>
              </a:solidFill>
              <a:effectLst/>
              <a:latin typeface="黑体" panose="02010609060101010101" pitchFamily="49" charset="-122"/>
              <a:ea typeface="宋体" panose="02010600030101010101" pitchFamily="2" charset="-122"/>
              <a:cs typeface="+mj-cs"/>
            </a:endParaRPr>
          </a:p>
        </p:txBody>
      </p:sp>
      <p:sp>
        <p:nvSpPr>
          <p:cNvPr id="3" name="页脚占位符 2"/>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16385" name="图片 1026"/>
          <p:cNvPicPr>
            <a:picLocks noChangeAspect="1"/>
          </p:cNvPicPr>
          <p:nvPr/>
        </p:nvPicPr>
        <p:blipFill>
          <a:blip r:embed="rId5"/>
          <a:srcRect t="-626" r="12302" b="5551"/>
          <a:stretch>
            <a:fillRect/>
          </a:stretch>
        </p:blipFill>
        <p:spPr bwMode="auto">
          <a:xfrm>
            <a:off x="11113" y="1196975"/>
            <a:ext cx="9105900" cy="5553075"/>
          </a:xfrm>
          <a:prstGeom prst="rect">
            <a:avLst/>
          </a:prstGeom>
          <a:noFill/>
          <a:ln w="9525">
            <a:noFill/>
            <a:miter lim="800000"/>
            <a:headEnd/>
            <a:tailEnd/>
          </a:ln>
        </p:spPr>
      </p:pic>
      <p:sp>
        <p:nvSpPr>
          <p:cNvPr id="16387" name="矩形 3"/>
          <p:cNvSpPr>
            <a:spLocks noChangeArrowheads="1"/>
          </p:cNvSpPr>
          <p:nvPr/>
        </p:nvSpPr>
        <p:spPr bwMode="auto">
          <a:xfrm>
            <a:off x="4446588" y="795338"/>
            <a:ext cx="872490" cy="368300"/>
          </a:xfrm>
          <a:prstGeom prst="rect">
            <a:avLst/>
          </a:prstGeom>
          <a:noFill/>
          <a:ln w="9525">
            <a:noFill/>
            <a:miter lim="800000"/>
          </a:ln>
        </p:spPr>
        <p:txBody>
          <a:bodyPr wrap="none">
            <a:spAutoFit/>
          </a:bodyPr>
          <a:lstStyle/>
          <a:p>
            <a:r>
              <a:rPr lang="zh-CN" altLang="en-US" b="1">
                <a:solidFill>
                  <a:srgbClr val="FF0000"/>
                </a:solidFill>
                <a:latin typeface="黑体" panose="02010609060101010101" pitchFamily="49" charset="-122"/>
                <a:ea typeface="宋体" panose="02010600030101010101" pitchFamily="2" charset="-122"/>
              </a:rPr>
              <a:t>标题栏</a:t>
            </a:r>
            <a:endParaRPr lang="zh-CN" altLang="en-US">
              <a:latin typeface="Goudy Old Style"/>
              <a:ea typeface="宋体" panose="02010600030101010101" pitchFamily="2" charset="-122"/>
            </a:endParaRPr>
          </a:p>
        </p:txBody>
      </p:sp>
      <p:cxnSp>
        <p:nvCxnSpPr>
          <p:cNvPr id="6" name="直接连接符 5"/>
          <p:cNvCxnSpPr/>
          <p:nvPr/>
        </p:nvCxnSpPr>
        <p:spPr>
          <a:xfrm>
            <a:off x="4864100" y="1104900"/>
            <a:ext cx="465138" cy="225425"/>
          </a:xfrm>
          <a:prstGeom prst="line">
            <a:avLst/>
          </a:prstGeom>
          <a:ln w="38100">
            <a:solidFill>
              <a:schemeClr val="tx1"/>
            </a:solidFill>
          </a:ln>
        </p:spPr>
        <p:style>
          <a:lnRef idx="1">
            <a:schemeClr val="accent6"/>
          </a:lnRef>
          <a:fillRef idx="0">
            <a:schemeClr val="accent6"/>
          </a:fillRef>
          <a:effectRef idx="0">
            <a:schemeClr val="accent6"/>
          </a:effectRef>
          <a:fontRef idx="minor">
            <a:schemeClr val="tx1"/>
          </a:fontRef>
        </p:style>
      </p:cxnSp>
      <p:sp>
        <p:nvSpPr>
          <p:cNvPr id="16389" name="矩形 7"/>
          <p:cNvSpPr>
            <a:spLocks noChangeArrowheads="1"/>
          </p:cNvSpPr>
          <p:nvPr/>
        </p:nvSpPr>
        <p:spPr bwMode="auto">
          <a:xfrm>
            <a:off x="844550" y="755650"/>
            <a:ext cx="1332230" cy="368300"/>
          </a:xfrm>
          <a:prstGeom prst="rect">
            <a:avLst/>
          </a:prstGeom>
          <a:noFill/>
          <a:ln w="9525">
            <a:noFill/>
            <a:miter lim="800000"/>
          </a:ln>
        </p:spPr>
        <p:txBody>
          <a:bodyPr wrap="none">
            <a:spAutoFit/>
          </a:bodyPr>
          <a:lstStyle/>
          <a:p>
            <a:r>
              <a:rPr lang="zh-CN" altLang="en-US" b="1">
                <a:solidFill>
                  <a:srgbClr val="FF0000"/>
                </a:solidFill>
                <a:latin typeface="黑体" panose="02010609060101010101" pitchFamily="49" charset="-122"/>
                <a:ea typeface="宋体" panose="02010600030101010101" pitchFamily="2" charset="-122"/>
              </a:rPr>
              <a:t>快速访问栏</a:t>
            </a:r>
          </a:p>
        </p:txBody>
      </p:sp>
      <p:cxnSp>
        <p:nvCxnSpPr>
          <p:cNvPr id="10" name="直接连接符 9"/>
          <p:cNvCxnSpPr/>
          <p:nvPr/>
        </p:nvCxnSpPr>
        <p:spPr>
          <a:xfrm flipH="1">
            <a:off x="1511300" y="1089025"/>
            <a:ext cx="1588" cy="241300"/>
          </a:xfrm>
          <a:prstGeom prst="line">
            <a:avLst/>
          </a:prstGeom>
          <a:ln w="38100">
            <a:solidFill>
              <a:schemeClr val="tx1"/>
            </a:solidFill>
          </a:ln>
        </p:spPr>
        <p:style>
          <a:lnRef idx="1">
            <a:schemeClr val="accent6"/>
          </a:lnRef>
          <a:fillRef idx="0">
            <a:schemeClr val="accent6"/>
          </a:fillRef>
          <a:effectRef idx="0">
            <a:schemeClr val="accent6"/>
          </a:effectRef>
          <a:fontRef idx="minor">
            <a:schemeClr val="tx1"/>
          </a:fontRef>
        </p:style>
      </p:cxnSp>
      <p:sp>
        <p:nvSpPr>
          <p:cNvPr id="16391" name="矩形 10"/>
          <p:cNvSpPr>
            <a:spLocks noChangeArrowheads="1"/>
          </p:cNvSpPr>
          <p:nvPr/>
        </p:nvSpPr>
        <p:spPr bwMode="auto">
          <a:xfrm>
            <a:off x="1511300" y="3030538"/>
            <a:ext cx="1562100" cy="368300"/>
          </a:xfrm>
          <a:prstGeom prst="rect">
            <a:avLst/>
          </a:prstGeom>
          <a:noFill/>
          <a:ln w="9525">
            <a:noFill/>
            <a:miter lim="800000"/>
          </a:ln>
        </p:spPr>
        <p:txBody>
          <a:bodyPr wrap="none">
            <a:spAutoFit/>
          </a:bodyPr>
          <a:lstStyle/>
          <a:p>
            <a:r>
              <a:rPr lang="zh-CN" altLang="en-US" b="1">
                <a:solidFill>
                  <a:srgbClr val="FF0000"/>
                </a:solidFill>
                <a:latin typeface="黑体" panose="02010609060101010101" pitchFamily="49" charset="-122"/>
                <a:ea typeface="宋体" panose="02010600030101010101" pitchFamily="2" charset="-122"/>
              </a:rPr>
              <a:t>功能区选项卡</a:t>
            </a:r>
          </a:p>
        </p:txBody>
      </p:sp>
      <p:cxnSp>
        <p:nvCxnSpPr>
          <p:cNvPr id="12" name="直接连接符 11"/>
          <p:cNvCxnSpPr/>
          <p:nvPr/>
        </p:nvCxnSpPr>
        <p:spPr>
          <a:xfrm flipH="1" flipV="1">
            <a:off x="733425" y="1641475"/>
            <a:ext cx="1281113" cy="1465263"/>
          </a:xfrm>
          <a:prstGeom prst="line">
            <a:avLst/>
          </a:prstGeom>
          <a:ln w="38100"/>
        </p:spPr>
        <p:style>
          <a:lnRef idx="1">
            <a:schemeClr val="dk1"/>
          </a:lnRef>
          <a:fillRef idx="0">
            <a:schemeClr val="dk1"/>
          </a:fillRef>
          <a:effectRef idx="0">
            <a:schemeClr val="dk1"/>
          </a:effectRef>
          <a:fontRef idx="minor">
            <a:schemeClr val="tx1"/>
          </a:fontRef>
        </p:style>
      </p:cxnSp>
      <p:cxnSp>
        <p:nvCxnSpPr>
          <p:cNvPr id="16" name="直接连接符 15"/>
          <p:cNvCxnSpPr/>
          <p:nvPr/>
        </p:nvCxnSpPr>
        <p:spPr>
          <a:xfrm flipH="1" flipV="1">
            <a:off x="323850" y="2174875"/>
            <a:ext cx="1782763" cy="1685925"/>
          </a:xfrm>
          <a:prstGeom prst="line">
            <a:avLst/>
          </a:prstGeom>
          <a:ln w="38100"/>
        </p:spPr>
        <p:style>
          <a:lnRef idx="1">
            <a:schemeClr val="dk1"/>
          </a:lnRef>
          <a:fillRef idx="0">
            <a:schemeClr val="dk1"/>
          </a:fillRef>
          <a:effectRef idx="0">
            <a:schemeClr val="dk1"/>
          </a:effectRef>
          <a:fontRef idx="minor">
            <a:schemeClr val="tx1"/>
          </a:fontRef>
        </p:style>
      </p:cxnSp>
      <p:sp>
        <p:nvSpPr>
          <p:cNvPr id="16394" name="矩形 18"/>
          <p:cNvSpPr>
            <a:spLocks noChangeArrowheads="1"/>
          </p:cNvSpPr>
          <p:nvPr/>
        </p:nvSpPr>
        <p:spPr bwMode="auto">
          <a:xfrm>
            <a:off x="1717675" y="3803650"/>
            <a:ext cx="872490" cy="368300"/>
          </a:xfrm>
          <a:prstGeom prst="rect">
            <a:avLst/>
          </a:prstGeom>
          <a:noFill/>
          <a:ln w="9525">
            <a:noFill/>
            <a:miter lim="800000"/>
          </a:ln>
        </p:spPr>
        <p:txBody>
          <a:bodyPr wrap="none">
            <a:spAutoFit/>
          </a:bodyPr>
          <a:lstStyle/>
          <a:p>
            <a:r>
              <a:rPr lang="zh-CN" altLang="en-US" b="1">
                <a:solidFill>
                  <a:srgbClr val="FF0000"/>
                </a:solidFill>
                <a:latin typeface="黑体" panose="02010609060101010101" pitchFamily="49" charset="-122"/>
                <a:ea typeface="宋体" panose="02010600030101010101" pitchFamily="2" charset="-122"/>
              </a:rPr>
              <a:t>功能区</a:t>
            </a:r>
          </a:p>
        </p:txBody>
      </p:sp>
      <p:cxnSp>
        <p:nvCxnSpPr>
          <p:cNvPr id="21" name="直接连接符 20"/>
          <p:cNvCxnSpPr/>
          <p:nvPr/>
        </p:nvCxnSpPr>
        <p:spPr>
          <a:xfrm flipH="1" flipV="1">
            <a:off x="733425" y="3106738"/>
            <a:ext cx="0" cy="1323975"/>
          </a:xfrm>
          <a:prstGeom prst="line">
            <a:avLst/>
          </a:prstGeom>
          <a:ln w="38100"/>
        </p:spPr>
        <p:style>
          <a:lnRef idx="1">
            <a:schemeClr val="dk1"/>
          </a:lnRef>
          <a:fillRef idx="0">
            <a:schemeClr val="dk1"/>
          </a:fillRef>
          <a:effectRef idx="0">
            <a:schemeClr val="dk1"/>
          </a:effectRef>
          <a:fontRef idx="minor">
            <a:schemeClr val="tx1"/>
          </a:fontRef>
        </p:style>
      </p:cxnSp>
      <p:sp>
        <p:nvSpPr>
          <p:cNvPr id="16396" name="矩形 23"/>
          <p:cNvSpPr>
            <a:spLocks noChangeArrowheads="1"/>
          </p:cNvSpPr>
          <p:nvPr/>
        </p:nvSpPr>
        <p:spPr bwMode="auto">
          <a:xfrm>
            <a:off x="55562" y="4378325"/>
            <a:ext cx="1447800" cy="645160"/>
          </a:xfrm>
          <a:prstGeom prst="rect">
            <a:avLst/>
          </a:prstGeom>
          <a:noFill/>
          <a:ln w="9525">
            <a:noFill/>
            <a:miter lim="800000"/>
          </a:ln>
        </p:spPr>
        <p:txBody>
          <a:bodyPr wrap="none">
            <a:spAutoFit/>
          </a:bodyPr>
          <a:lstStyle/>
          <a:p>
            <a:pPr algn="ctr"/>
            <a:r>
              <a:rPr lang="zh-CN" altLang="en-US" b="1">
                <a:solidFill>
                  <a:srgbClr val="FF0000"/>
                </a:solidFill>
                <a:latin typeface="黑体" panose="02010609060101010101" pitchFamily="49" charset="-122"/>
                <a:ea typeface="宋体" panose="02010600030101010101" pitchFamily="2" charset="-122"/>
              </a:rPr>
              <a:t>幻灯片</a:t>
            </a:r>
            <a:r>
              <a:rPr lang="en-US" altLang="zh-CN" b="1">
                <a:solidFill>
                  <a:srgbClr val="FF0000"/>
                </a:solidFill>
                <a:latin typeface="黑体" panose="02010609060101010101" pitchFamily="49" charset="-122"/>
                <a:ea typeface="宋体" panose="02010600030101010101" pitchFamily="2" charset="-122"/>
              </a:rPr>
              <a:t>/</a:t>
            </a:r>
            <a:r>
              <a:rPr lang="zh-CN" altLang="en-US" b="1">
                <a:solidFill>
                  <a:srgbClr val="FF0000"/>
                </a:solidFill>
                <a:latin typeface="黑体" panose="02010609060101010101" pitchFamily="49" charset="-122"/>
                <a:ea typeface="宋体" panose="02010600030101010101" pitchFamily="2" charset="-122"/>
              </a:rPr>
              <a:t>大纲</a:t>
            </a:r>
            <a:endParaRPr lang="en-US" altLang="zh-CN" b="1">
              <a:solidFill>
                <a:srgbClr val="FF0000"/>
              </a:solidFill>
              <a:latin typeface="黑体" panose="02010609060101010101" pitchFamily="49" charset="-122"/>
              <a:ea typeface="宋体" panose="02010600030101010101" pitchFamily="2" charset="-122"/>
            </a:endParaRPr>
          </a:p>
          <a:p>
            <a:pPr algn="ctr"/>
            <a:r>
              <a:rPr lang="zh-CN" altLang="en-US" b="1">
                <a:solidFill>
                  <a:srgbClr val="FF0000"/>
                </a:solidFill>
                <a:latin typeface="黑体" panose="02010609060101010101" pitchFamily="49" charset="-122"/>
                <a:ea typeface="宋体" panose="02010600030101010101" pitchFamily="2" charset="-122"/>
              </a:rPr>
              <a:t>窗格</a:t>
            </a:r>
          </a:p>
        </p:txBody>
      </p:sp>
      <p:sp>
        <p:nvSpPr>
          <p:cNvPr id="16397" name="矩形 25"/>
          <p:cNvSpPr>
            <a:spLocks noChangeArrowheads="1"/>
          </p:cNvSpPr>
          <p:nvPr/>
        </p:nvSpPr>
        <p:spPr bwMode="auto">
          <a:xfrm>
            <a:off x="733425" y="5270500"/>
            <a:ext cx="872490" cy="368300"/>
          </a:xfrm>
          <a:prstGeom prst="rect">
            <a:avLst/>
          </a:prstGeom>
          <a:noFill/>
          <a:ln w="9525">
            <a:noFill/>
            <a:miter lim="800000"/>
          </a:ln>
        </p:spPr>
        <p:txBody>
          <a:bodyPr wrap="none">
            <a:spAutoFit/>
          </a:bodyPr>
          <a:lstStyle/>
          <a:p>
            <a:r>
              <a:rPr lang="zh-CN" altLang="en-US" b="1">
                <a:solidFill>
                  <a:srgbClr val="FF0000"/>
                </a:solidFill>
                <a:latin typeface="黑体" panose="02010609060101010101" pitchFamily="49" charset="-122"/>
                <a:ea typeface="宋体" panose="02010600030101010101" pitchFamily="2" charset="-122"/>
              </a:rPr>
              <a:t>工作区</a:t>
            </a:r>
          </a:p>
        </p:txBody>
      </p:sp>
      <p:cxnSp>
        <p:nvCxnSpPr>
          <p:cNvPr id="27" name="直接连接符 26"/>
          <p:cNvCxnSpPr/>
          <p:nvPr/>
        </p:nvCxnSpPr>
        <p:spPr>
          <a:xfrm flipV="1">
            <a:off x="1498600" y="4564063"/>
            <a:ext cx="1273175" cy="908050"/>
          </a:xfrm>
          <a:prstGeom prst="line">
            <a:avLst/>
          </a:prstGeom>
          <a:ln w="38100"/>
        </p:spPr>
        <p:style>
          <a:lnRef idx="1">
            <a:schemeClr val="dk1"/>
          </a:lnRef>
          <a:fillRef idx="0">
            <a:schemeClr val="dk1"/>
          </a:fillRef>
          <a:effectRef idx="0">
            <a:schemeClr val="dk1"/>
          </a:effectRef>
          <a:fontRef idx="minor">
            <a:schemeClr val="tx1"/>
          </a:fontRef>
        </p:style>
      </p:cxnSp>
      <p:sp>
        <p:nvSpPr>
          <p:cNvPr id="16399" name="矩形 29"/>
          <p:cNvSpPr>
            <a:spLocks noChangeArrowheads="1"/>
          </p:cNvSpPr>
          <p:nvPr/>
        </p:nvSpPr>
        <p:spPr bwMode="auto">
          <a:xfrm>
            <a:off x="5527675" y="5287963"/>
            <a:ext cx="872490" cy="368300"/>
          </a:xfrm>
          <a:prstGeom prst="rect">
            <a:avLst/>
          </a:prstGeom>
          <a:noFill/>
          <a:ln w="9525">
            <a:noFill/>
            <a:miter lim="800000"/>
          </a:ln>
        </p:spPr>
        <p:txBody>
          <a:bodyPr wrap="none">
            <a:spAutoFit/>
          </a:bodyPr>
          <a:lstStyle/>
          <a:p>
            <a:r>
              <a:rPr lang="zh-CN" altLang="en-US" b="1">
                <a:solidFill>
                  <a:srgbClr val="FF0000"/>
                </a:solidFill>
                <a:latin typeface="黑体" panose="02010609060101010101" pitchFamily="49" charset="-122"/>
                <a:ea typeface="宋体" panose="02010600030101010101" pitchFamily="2" charset="-122"/>
              </a:rPr>
              <a:t>工作区</a:t>
            </a:r>
          </a:p>
        </p:txBody>
      </p:sp>
      <p:sp>
        <p:nvSpPr>
          <p:cNvPr id="16400" name="矩形 40"/>
          <p:cNvSpPr>
            <a:spLocks noChangeArrowheads="1"/>
          </p:cNvSpPr>
          <p:nvPr/>
        </p:nvSpPr>
        <p:spPr bwMode="auto">
          <a:xfrm>
            <a:off x="5527675" y="6115050"/>
            <a:ext cx="872490" cy="368300"/>
          </a:xfrm>
          <a:prstGeom prst="rect">
            <a:avLst/>
          </a:prstGeom>
          <a:noFill/>
          <a:ln w="9525">
            <a:noFill/>
            <a:miter lim="800000"/>
          </a:ln>
        </p:spPr>
        <p:txBody>
          <a:bodyPr wrap="none">
            <a:spAutoFit/>
          </a:bodyPr>
          <a:lstStyle/>
          <a:p>
            <a:r>
              <a:rPr lang="zh-CN" altLang="en-US" b="1">
                <a:solidFill>
                  <a:srgbClr val="FF0000"/>
                </a:solidFill>
                <a:latin typeface="黑体" panose="02010609060101010101" pitchFamily="49" charset="-122"/>
                <a:ea typeface="宋体" panose="02010600030101010101" pitchFamily="2" charset="-122"/>
              </a:rPr>
              <a:t>备注区</a:t>
            </a:r>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6" name="灯片编号占位符 5"/>
          <p:cNvSpPr>
            <a:spLocks noGrp="1"/>
          </p:cNvSpPr>
          <p:nvPr>
            <p:ph type="sldNum" sz="quarter" idx="10"/>
          </p:nvPr>
        </p:nvSpPr>
        <p:spPr>
          <a:xfrm>
            <a:off x="7010400" y="6356350"/>
            <a:ext cx="2133600" cy="365125"/>
          </a:xfrm>
        </p:spPr>
        <p:txBody>
          <a:bodyPr/>
          <a:lstStyle/>
          <a:p>
            <a:pPr>
              <a:defRPr/>
            </a:pPr>
            <a:fld id="{E5F152D0-418C-4E7B-B2AA-A34AC12BAE1F}" type="slidenum">
              <a:rPr lang="en-US">
                <a:ea typeface="宋体" panose="02010600030101010101" pitchFamily="2" charset="-122"/>
              </a:rPr>
              <a:t>30</a:t>
            </a:fld>
            <a:endParaRPr lang="en-US">
              <a:ea typeface="宋体" panose="02010600030101010101" pitchFamily="2" charset="-122"/>
            </a:endParaRPr>
          </a:p>
        </p:txBody>
      </p:sp>
      <p:sp>
        <p:nvSpPr>
          <p:cNvPr id="2" name="标题 1"/>
          <p:cNvSpPr>
            <a:spLocks noGrp="1"/>
          </p:cNvSpPr>
          <p:nvPr>
            <p:ph type="title" idx="4294967295"/>
          </p:nvPr>
        </p:nvSpPr>
        <p:spPr>
          <a:xfrm>
            <a:off x="914400" y="214313"/>
            <a:ext cx="8229600" cy="793750"/>
          </a:xfrm>
        </p:spPr>
        <p:txBody>
          <a:bodyPr/>
          <a:lstStyle/>
          <a:p>
            <a:pPr eaLnBrk="1" fontAlgn="auto" hangingPunct="1">
              <a:spcAft>
                <a:spcPct val="0"/>
              </a:spcAft>
              <a:defRPr/>
            </a:pPr>
            <a:r>
              <a:rPr lang="en-US" altLang="zh-CN" sz="3600" smtClean="0">
                <a:solidFill>
                  <a:schemeClr val="accent4"/>
                </a:solidFill>
                <a:ea typeface="宋体" panose="02010600030101010101" pitchFamily="2" charset="-122"/>
                <a:cs typeface="+mj-cs"/>
              </a:rPr>
              <a:t>11 【</a:t>
            </a:r>
            <a:r>
              <a:rPr sz="3600" smtClean="0">
                <a:solidFill>
                  <a:schemeClr val="accent4"/>
                </a:solidFill>
                <a:ea typeface="宋体" panose="02010600030101010101" pitchFamily="2" charset="-122"/>
                <a:cs typeface="+mj-cs"/>
              </a:rPr>
              <a:t>动画</a:t>
            </a:r>
            <a:r>
              <a:rPr lang="en-US" altLang="zh-CN" sz="3600" smtClean="0">
                <a:solidFill>
                  <a:schemeClr val="accent4"/>
                </a:solidFill>
                <a:ea typeface="宋体" panose="02010600030101010101" pitchFamily="2" charset="-122"/>
                <a:cs typeface="+mj-cs"/>
              </a:rPr>
              <a:t>】</a:t>
            </a:r>
            <a:endParaRPr sz="3600">
              <a:solidFill>
                <a:schemeClr val="accent4"/>
              </a:solidFill>
              <a:ea typeface="宋体" panose="02010600030101010101" pitchFamily="2" charset="-122"/>
              <a:cs typeface="+mj-cs"/>
            </a:endParaRPr>
          </a:p>
        </p:txBody>
      </p:sp>
      <p:sp>
        <p:nvSpPr>
          <p:cNvPr id="3" name="页脚占位符 2"/>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
        <p:nvSpPr>
          <p:cNvPr id="4" name="标题 1"/>
          <p:cNvSpPr txBox="1"/>
          <p:nvPr/>
        </p:nvSpPr>
        <p:spPr bwMode="auto">
          <a:xfrm>
            <a:off x="468313" y="877888"/>
            <a:ext cx="8229600" cy="793750"/>
          </a:xfrm>
          <a:prstGeom prst="rect">
            <a:avLst/>
          </a:prstGeom>
          <a:noFill/>
          <a:ln w="9525">
            <a:noFill/>
            <a:miter lim="800000"/>
          </a:ln>
        </p:spPr>
        <p:txBody>
          <a:bodyPr lIns="0" rIns="0" bIns="0" anchor="b"/>
          <a:lstStyle/>
          <a:p>
            <a:r>
              <a:rPr lang="zh-CN" altLang="en-US" sz="3600">
                <a:solidFill>
                  <a:schemeClr val="tx2"/>
                </a:solidFill>
                <a:latin typeface="Footlight MT Light"/>
                <a:ea typeface="宋体" panose="02010600030101010101" pitchFamily="2" charset="-122"/>
                <a:cs typeface="华文新魏"/>
              </a:rPr>
              <a:t>设置图片、文字的出现或消失动画</a:t>
            </a:r>
          </a:p>
        </p:txBody>
      </p:sp>
      <p:sp>
        <p:nvSpPr>
          <p:cNvPr id="44035" name="矩形 4"/>
          <p:cNvSpPr>
            <a:spLocks noChangeArrowheads="1"/>
          </p:cNvSpPr>
          <p:nvPr/>
        </p:nvSpPr>
        <p:spPr bwMode="auto">
          <a:xfrm>
            <a:off x="285750" y="3251200"/>
            <a:ext cx="8438055" cy="3046095"/>
          </a:xfrm>
          <a:prstGeom prst="rect">
            <a:avLst/>
          </a:prstGeom>
          <a:noFill/>
          <a:ln w="9525">
            <a:noFill/>
            <a:miter lim="800000"/>
          </a:ln>
        </p:spPr>
        <p:txBody>
          <a:bodyPr>
            <a:spAutoFit/>
          </a:bodyPr>
          <a:lstStyle/>
          <a:p>
            <a:r>
              <a:rPr lang="zh-CN" altLang="zh-CN" sz="2400" b="1">
                <a:latin typeface="Times New Roman" panose="02020603050405020304" pitchFamily="18" charset="0"/>
                <a:ea typeface="宋体" panose="02010600030101010101" pitchFamily="2" charset="-122"/>
                <a:cs typeface="Times New Roman" panose="02020603050405020304" pitchFamily="18" charset="0"/>
              </a:rPr>
              <a:t>打开</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需要编辑的</a:t>
            </a:r>
            <a:r>
              <a:rPr lang="zh-CN" altLang="zh-CN" sz="2400" b="1">
                <a:latin typeface="Times New Roman" panose="02020603050405020304" pitchFamily="18" charset="0"/>
                <a:ea typeface="宋体" panose="02010600030101010101" pitchFamily="2" charset="-122"/>
                <a:cs typeface="Times New Roman" panose="02020603050405020304" pitchFamily="18" charset="0"/>
              </a:rPr>
              <a:t>演示文稿，</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在</a:t>
            </a:r>
            <a:r>
              <a:rPr lang="zh-CN" altLang="zh-CN" sz="2400" b="1">
                <a:latin typeface="Times New Roman" panose="02020603050405020304" pitchFamily="18" charset="0"/>
                <a:ea typeface="宋体" panose="02010600030101010101" pitchFamily="2" charset="-122"/>
                <a:cs typeface="Times New Roman" panose="02020603050405020304" pitchFamily="18" charset="0"/>
              </a:rPr>
              <a:t>幻灯片</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中</a:t>
            </a:r>
            <a:r>
              <a:rPr lang="zh-CN" altLang="zh-CN" sz="2400" b="1">
                <a:latin typeface="Times New Roman" panose="02020603050405020304" pitchFamily="18" charset="0"/>
                <a:ea typeface="宋体" panose="02010600030101010101" pitchFamily="2" charset="-122"/>
                <a:cs typeface="Times New Roman" panose="02020603050405020304" pitchFamily="18" charset="0"/>
              </a:rPr>
              <a:t>选择要设置动画的对象，选择“动画”选项卡，单击“动画”选项组中的动画效果，在其中可以预览动画样式</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z="2400" b="1">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b="1">
                <a:latin typeface="Times New Roman" panose="02020603050405020304" pitchFamily="18" charset="0"/>
                <a:ea typeface="宋体" panose="02010600030101010101" pitchFamily="2" charset="-122"/>
                <a:cs typeface="Times New Roman" panose="02020603050405020304" pitchFamily="18" charset="0"/>
              </a:rPr>
              <a:t>选择一种动画效果，如“飞入”效果，单击“预览”按钮，可以预览动画效果</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z="2400" b="1">
              <a:latin typeface="Times New Roman" panose="02020603050405020304" pitchFamily="18" charset="0"/>
              <a:ea typeface="宋体" panose="02010600030101010101" pitchFamily="2" charset="-122"/>
              <a:cs typeface="Times New Roman" panose="02020603050405020304" pitchFamily="18" charset="0"/>
            </a:endParaRPr>
          </a:p>
          <a:p>
            <a:r>
              <a:rPr lang="zh-CN" altLang="en-US" sz="2400" b="1">
                <a:latin typeface="Times New Roman" panose="02020603050405020304" pitchFamily="18" charset="0"/>
                <a:ea typeface="宋体" panose="02010600030101010101" pitchFamily="2" charset="-122"/>
                <a:cs typeface="Times New Roman" panose="02020603050405020304" pitchFamily="18" charset="0"/>
              </a:rPr>
              <a:t>或可在计时功能区添加动画时间。</a:t>
            </a:r>
          </a:p>
        </p:txBody>
      </p:sp>
      <p:pic>
        <p:nvPicPr>
          <p:cNvPr id="44036" name="图片 2"/>
          <p:cNvPicPr>
            <a:picLocks noChangeAspect="1"/>
          </p:cNvPicPr>
          <p:nvPr/>
        </p:nvPicPr>
        <p:blipFill>
          <a:blip r:embed="rId5"/>
          <a:stretch>
            <a:fillRect/>
          </a:stretch>
        </p:blipFill>
        <p:spPr bwMode="auto">
          <a:xfrm>
            <a:off x="107950" y="1974850"/>
            <a:ext cx="8936038" cy="8064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4CB0FEA1-3136-4A71-83EF-C1DC8AEFA58B}" type="slidenum">
              <a:rPr lang="en-US">
                <a:ea typeface="宋体" panose="02010600030101010101" pitchFamily="2" charset="-122"/>
              </a:rPr>
              <a:t>31</a:t>
            </a:fld>
            <a:endParaRPr lang="en-US">
              <a:ea typeface="宋体" panose="02010600030101010101" pitchFamily="2" charset="-122"/>
            </a:endParaRPr>
          </a:p>
        </p:txBody>
      </p:sp>
      <p:sp>
        <p:nvSpPr>
          <p:cNvPr id="45057" name="内容占位符 2"/>
          <p:cNvSpPr>
            <a:spLocks noGrp="1"/>
          </p:cNvSpPr>
          <p:nvPr>
            <p:ph idx="4294967295"/>
          </p:nvPr>
        </p:nvSpPr>
        <p:spPr>
          <a:xfrm>
            <a:off x="0" y="979488"/>
            <a:ext cx="5508625" cy="5473700"/>
          </a:xfrm>
        </p:spPr>
        <p:txBody>
          <a:bodyPr/>
          <a:lstStyle/>
          <a:p>
            <a:pPr eaLnBrk="1" hangingPunct="1">
              <a:lnSpc>
                <a:spcPct val="150000"/>
              </a:lnSpc>
            </a:pP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保持图片或文本的选中状态，在</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动画</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选项卡的</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高级动画</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组中单击</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添加动画</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按钮，选择需要添加的第</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个动画效果。</a:t>
            </a:r>
            <a:endParaRPr lang="en-US" altLang="zh-CN" sz="24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lnSpc>
                <a:spcPct val="150000"/>
              </a:lnSpc>
            </a:pP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保持图片或文本的选中状态，再次单击</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添加动画</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按钮，选择需要添加的第</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3</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个动画效果。</a:t>
            </a:r>
            <a:endParaRPr lang="en-US" altLang="zh-CN" sz="24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lnSpc>
                <a:spcPct val="150000"/>
              </a:lnSpc>
            </a:pP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或进一步添加多个进入、强调、退出或路径等动画效果。</a:t>
            </a:r>
            <a:endParaRPr lang="en-US" altLang="zh-CN" sz="2400" b="1" smtClean="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13347" name="标题 1"/>
          <p:cNvSpPr>
            <a:spLocks noGrp="1"/>
          </p:cNvSpPr>
          <p:nvPr>
            <p:ph type="title" idx="4294967295"/>
          </p:nvPr>
        </p:nvSpPr>
        <p:spPr>
          <a:xfrm>
            <a:off x="0" y="214313"/>
            <a:ext cx="9144000" cy="609600"/>
          </a:xfrm>
        </p:spPr>
        <p:txBody>
          <a:bodyPr>
            <a:normAutofit fontScale="90000"/>
          </a:bodyPr>
          <a:lstStyle/>
          <a:p>
            <a:pPr algn="ctr" eaLnBrk="1" fontAlgn="auto" hangingPunct="1">
              <a:spcAft>
                <a:spcPct val="0"/>
              </a:spcAft>
              <a:defRPr/>
            </a:pPr>
            <a:r>
              <a:rPr sz="3900" smtClean="0">
                <a:solidFill>
                  <a:schemeClr val="accent4"/>
                </a:solidFill>
                <a:ea typeface="宋体" panose="02010600030101010101" pitchFamily="2" charset="-122"/>
                <a:cs typeface="+mj-cs"/>
              </a:rPr>
              <a:t>为同一对象添加多个动画效果</a:t>
            </a: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45059" name="图片 1"/>
          <p:cNvPicPr>
            <a:picLocks noChangeAspect="1"/>
          </p:cNvPicPr>
          <p:nvPr/>
        </p:nvPicPr>
        <p:blipFill>
          <a:blip r:embed="rId5"/>
          <a:stretch>
            <a:fillRect/>
          </a:stretch>
        </p:blipFill>
        <p:spPr bwMode="auto">
          <a:xfrm>
            <a:off x="5622925" y="1125538"/>
            <a:ext cx="3492500" cy="408146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6" name="灯片编号占位符 3"/>
          <p:cNvSpPr>
            <a:spLocks noGrp="1"/>
          </p:cNvSpPr>
          <p:nvPr>
            <p:ph type="sldNum" sz="quarter" idx="10"/>
          </p:nvPr>
        </p:nvSpPr>
        <p:spPr>
          <a:xfrm>
            <a:off x="7010400" y="6356350"/>
            <a:ext cx="2133600" cy="365125"/>
          </a:xfrm>
        </p:spPr>
        <p:txBody>
          <a:bodyPr/>
          <a:lstStyle/>
          <a:p>
            <a:pPr>
              <a:defRPr/>
            </a:pPr>
            <a:fld id="{A2F9D594-F59B-46E2-A82D-6D77B0D67075}" type="slidenum">
              <a:rPr lang="en-US">
                <a:ea typeface="宋体" panose="02010600030101010101" pitchFamily="2" charset="-122"/>
              </a:rPr>
              <a:t>32</a:t>
            </a:fld>
            <a:endParaRPr lang="en-US">
              <a:ea typeface="宋体" panose="02010600030101010101" pitchFamily="2" charset="-122"/>
            </a:endParaRPr>
          </a:p>
        </p:txBody>
      </p:sp>
      <p:sp>
        <p:nvSpPr>
          <p:cNvPr id="306178" name="标题 1"/>
          <p:cNvSpPr>
            <a:spLocks noGrp="1"/>
          </p:cNvSpPr>
          <p:nvPr>
            <p:ph type="title" idx="4294967295"/>
          </p:nvPr>
        </p:nvSpPr>
        <p:spPr>
          <a:xfrm>
            <a:off x="0" y="214313"/>
            <a:ext cx="8229600" cy="636587"/>
          </a:xfrm>
        </p:spPr>
        <p:txBody>
          <a:bodyPr>
            <a:normAutofit fontScale="90000"/>
          </a:bodyPr>
          <a:lstStyle/>
          <a:p>
            <a:pPr eaLnBrk="1" fontAlgn="auto" hangingPunct="1">
              <a:spcAft>
                <a:spcPct val="0"/>
              </a:spcAft>
              <a:defRPr/>
            </a:pPr>
            <a:r>
              <a:rPr lang="en-US" altLang="zh-CN" sz="3900" smtClean="0">
                <a:solidFill>
                  <a:schemeClr val="accent4"/>
                </a:solidFill>
                <a:ea typeface="宋体" panose="02010600030101010101" pitchFamily="2" charset="-122"/>
                <a:cs typeface="+mj-cs"/>
              </a:rPr>
              <a:t>12. </a:t>
            </a:r>
            <a:r>
              <a:rPr sz="3900" smtClean="0">
                <a:solidFill>
                  <a:schemeClr val="accent4"/>
                </a:solidFill>
                <a:ea typeface="宋体" panose="02010600030101010101" pitchFamily="2" charset="-122"/>
                <a:cs typeface="+mj-cs"/>
              </a:rPr>
              <a:t>幻灯片放映</a:t>
            </a:r>
          </a:p>
        </p:txBody>
      </p:sp>
      <p:sp>
        <p:nvSpPr>
          <p:cNvPr id="306179" name="内容占位符 2"/>
          <p:cNvSpPr>
            <a:spLocks noGrp="1"/>
          </p:cNvSpPr>
          <p:nvPr>
            <p:ph idx="4294967295"/>
          </p:nvPr>
        </p:nvSpPr>
        <p:spPr>
          <a:xfrm>
            <a:off x="0" y="2708275"/>
            <a:ext cx="3924300" cy="3024188"/>
          </a:xfrm>
        </p:spPr>
        <p:txBody>
          <a:bodyPr rtlCol="0">
            <a:normAutofit fontScale="92500" lnSpcReduction="20000"/>
          </a:bodyPr>
          <a:lstStyle/>
          <a:p>
            <a:pPr eaLnBrk="1" fontAlgn="auto" hangingPunct="1">
              <a:spcAft>
                <a:spcPct val="0"/>
              </a:spcAft>
              <a:buFont typeface="Wingdings 2"/>
              <a:buChar char=""/>
              <a:defRPr/>
            </a:pP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设置幻灯片的放映方式：从头开始、从当前幻灯片开始、联机演示（允许他人在网上看你的幻灯片，如视频会议等）。</a:t>
            </a:r>
            <a:endParaRPr lang="en-US" altLang="zh-CN" sz="2800" b="1" smtClean="0">
              <a:latin typeface="Times New Roman" panose="02020603050405020304" pitchFamily="18" charset="0"/>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endParaRPr lang="en-US" altLang="zh-CN" sz="2800" b="1">
              <a:latin typeface="Times New Roman" panose="02020603050405020304" pitchFamily="18" charset="0"/>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还可以设置放映方式：</a:t>
            </a: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46083" name="图片 1"/>
          <p:cNvPicPr>
            <a:picLocks noChangeAspect="1"/>
          </p:cNvPicPr>
          <p:nvPr/>
        </p:nvPicPr>
        <p:blipFill>
          <a:blip r:embed="rId5"/>
          <a:srcRect r="12181"/>
          <a:stretch>
            <a:fillRect/>
          </a:stretch>
        </p:blipFill>
        <p:spPr bwMode="auto">
          <a:xfrm>
            <a:off x="-22225" y="979488"/>
            <a:ext cx="9144000" cy="1366837"/>
          </a:xfrm>
          <a:prstGeom prst="rect">
            <a:avLst/>
          </a:prstGeom>
          <a:noFill/>
          <a:ln w="9525">
            <a:noFill/>
            <a:miter lim="800000"/>
            <a:headEnd/>
            <a:tailEnd/>
          </a:ln>
        </p:spPr>
      </p:pic>
      <p:pic>
        <p:nvPicPr>
          <p:cNvPr id="46084" name="图片 2"/>
          <p:cNvPicPr>
            <a:picLocks noChangeAspect="1"/>
          </p:cNvPicPr>
          <p:nvPr/>
        </p:nvPicPr>
        <p:blipFill>
          <a:blip r:embed="rId6"/>
          <a:stretch>
            <a:fillRect/>
          </a:stretch>
        </p:blipFill>
        <p:spPr bwMode="auto">
          <a:xfrm>
            <a:off x="4117975" y="2924175"/>
            <a:ext cx="4922838" cy="385762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7A970EE2-C9DB-47C5-A381-A5CB8830232C}" type="slidenum">
              <a:rPr lang="en-US">
                <a:ea typeface="宋体" panose="02010600030101010101" pitchFamily="2" charset="-122"/>
              </a:rPr>
              <a:t>33</a:t>
            </a:fld>
            <a:endParaRPr lang="en-US">
              <a:ea typeface="宋体" panose="02010600030101010101" pitchFamily="2" charset="-122"/>
            </a:endParaRPr>
          </a:p>
        </p:txBody>
      </p:sp>
      <p:sp>
        <p:nvSpPr>
          <p:cNvPr id="321538" name="标题 1"/>
          <p:cNvSpPr>
            <a:spLocks noGrp="1"/>
          </p:cNvSpPr>
          <p:nvPr>
            <p:ph type="title" idx="4294967295"/>
          </p:nvPr>
        </p:nvSpPr>
        <p:spPr>
          <a:xfrm>
            <a:off x="0" y="25400"/>
            <a:ext cx="8237538" cy="1322388"/>
          </a:xfrm>
        </p:spPr>
        <p:txBody>
          <a:bodyPr>
            <a:spAutoFit/>
          </a:bodyPr>
          <a:lstStyle/>
          <a:p>
            <a:pPr eaLnBrk="1" fontAlgn="auto" hangingPunct="1">
              <a:spcAft>
                <a:spcPct val="0"/>
              </a:spcAft>
              <a:defRPr/>
            </a:pPr>
            <a:r>
              <a:rPr lang="en-US" altLang="zh-CN" smtClean="0">
                <a:solidFill>
                  <a:schemeClr val="accent4"/>
                </a:solidFill>
                <a:ea typeface="宋体" panose="02010600030101010101" pitchFamily="2" charset="-122"/>
                <a:cs typeface="+mj-cs"/>
              </a:rPr>
              <a:t/>
            </a:r>
            <a:br>
              <a:rPr lang="en-US" altLang="zh-CN" smtClean="0">
                <a:solidFill>
                  <a:schemeClr val="accent4"/>
                </a:solidFill>
                <a:ea typeface="宋体" panose="02010600030101010101" pitchFamily="2" charset="-122"/>
                <a:cs typeface="+mj-cs"/>
              </a:rPr>
            </a:br>
            <a:r>
              <a:rPr altLang="zh-CN" smtClean="0">
                <a:solidFill>
                  <a:schemeClr val="accent4"/>
                </a:solidFill>
                <a:ea typeface="宋体" panose="02010600030101010101" pitchFamily="2" charset="-122"/>
                <a:cs typeface="+mj-cs"/>
              </a:rPr>
              <a:t>隐藏</a:t>
            </a:r>
            <a:r>
              <a:rPr smtClean="0">
                <a:solidFill>
                  <a:schemeClr val="accent4"/>
                </a:solidFill>
                <a:ea typeface="宋体" panose="02010600030101010101" pitchFamily="2" charset="-122"/>
                <a:cs typeface="+mj-cs"/>
              </a:rPr>
              <a:t>不放映的</a:t>
            </a:r>
            <a:r>
              <a:rPr altLang="zh-CN" smtClean="0">
                <a:solidFill>
                  <a:schemeClr val="accent4"/>
                </a:solidFill>
                <a:ea typeface="宋体" panose="02010600030101010101" pitchFamily="2" charset="-122"/>
                <a:cs typeface="+mj-cs"/>
              </a:rPr>
              <a:t>幻灯片</a:t>
            </a:r>
            <a:endParaRPr smtClean="0">
              <a:solidFill>
                <a:schemeClr val="accent4"/>
              </a:solidFill>
              <a:ea typeface="宋体" panose="02010600030101010101" pitchFamily="2" charset="-122"/>
              <a:cs typeface="+mj-cs"/>
            </a:endParaRPr>
          </a:p>
        </p:txBody>
      </p:sp>
      <p:sp>
        <p:nvSpPr>
          <p:cNvPr id="47106" name="内容占位符 2"/>
          <p:cNvSpPr>
            <a:spLocks noGrp="1"/>
          </p:cNvSpPr>
          <p:nvPr>
            <p:ph idx="4294967295"/>
          </p:nvPr>
        </p:nvSpPr>
        <p:spPr>
          <a:xfrm>
            <a:off x="0" y="1643063"/>
            <a:ext cx="6011863" cy="4214812"/>
          </a:xfrm>
        </p:spPr>
        <p:txBody>
          <a:bodyPr/>
          <a:lstStyle/>
          <a:p>
            <a:pPr eaLnBrk="1" hangingPunct="1"/>
            <a:r>
              <a:rPr lang="zh-CN" altLang="zh-CN" sz="2800" b="1" smtClean="0">
                <a:latin typeface="Times New Roman" panose="02020603050405020304" pitchFamily="18" charset="0"/>
                <a:ea typeface="宋体" panose="02010600030101010101" pitchFamily="2" charset="-122"/>
                <a:cs typeface="Times New Roman" panose="02020603050405020304" pitchFamily="18" charset="0"/>
              </a:rPr>
              <a:t>选择需要隐藏的幻灯片，选择“幻灯片放映”选项卡，单击“设置”选项组中的“隐藏幻灯片”按钮即可隐藏该幻灯片。被隐藏的幻灯片在其编号的四周出现一个边框，边框中还有一个斜对角线，表示该幻灯片已经被隐藏，当用户在播放演示文稿时，会自动跳过该张幻灯片而播放下一张幻灯片。</a:t>
            </a:r>
            <a:endParaRPr lang="zh-CN" altLang="en-US" sz="2800" b="1" smtClean="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47107" name="图片 1"/>
          <p:cNvPicPr>
            <a:picLocks noChangeAspect="1"/>
          </p:cNvPicPr>
          <p:nvPr/>
        </p:nvPicPr>
        <p:blipFill>
          <a:blip r:embed="rId4"/>
          <a:stretch>
            <a:fillRect/>
          </a:stretch>
        </p:blipFill>
        <p:spPr bwMode="auto">
          <a:xfrm>
            <a:off x="6516688" y="2492375"/>
            <a:ext cx="2171700" cy="167640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3" name="灯片编号占位符 3"/>
          <p:cNvSpPr>
            <a:spLocks noGrp="1"/>
          </p:cNvSpPr>
          <p:nvPr>
            <p:ph type="sldNum" sz="quarter" idx="10"/>
          </p:nvPr>
        </p:nvSpPr>
        <p:spPr>
          <a:xfrm>
            <a:off x="7010400" y="6356350"/>
            <a:ext cx="2133600" cy="365125"/>
          </a:xfrm>
        </p:spPr>
        <p:txBody>
          <a:bodyPr/>
          <a:lstStyle/>
          <a:p>
            <a:pPr>
              <a:defRPr/>
            </a:pPr>
            <a:fld id="{DC32893C-2652-4C55-9BE8-26F869387869}" type="slidenum">
              <a:rPr lang="en-US">
                <a:ea typeface="宋体" panose="02010600030101010101" pitchFamily="2" charset="-122"/>
              </a:rPr>
              <a:t>34</a:t>
            </a:fld>
            <a:endParaRPr lang="en-US">
              <a:ea typeface="宋体" panose="02010600030101010101" pitchFamily="2" charset="-122"/>
            </a:endParaRPr>
          </a:p>
        </p:txBody>
      </p:sp>
      <p:sp>
        <p:nvSpPr>
          <p:cNvPr id="48129" name="内容占位符 2"/>
          <p:cNvSpPr>
            <a:spLocks noGrp="1"/>
          </p:cNvSpPr>
          <p:nvPr>
            <p:ph idx="4294967295"/>
          </p:nvPr>
        </p:nvSpPr>
        <p:spPr>
          <a:xfrm>
            <a:off x="0" y="908050"/>
            <a:ext cx="8229600" cy="4824413"/>
          </a:xfrm>
        </p:spPr>
        <p:txBody>
          <a:bodyPr/>
          <a:lstStyle/>
          <a:p>
            <a:pPr eaLnBrk="1" hangingPunct="1"/>
            <a:r>
              <a:rPr lang="zh-CN" altLang="zh-CN" sz="2800" b="1" smtClean="0">
                <a:latin typeface="Times New Roman" panose="02020603050405020304" pitchFamily="18" charset="0"/>
                <a:ea typeface="宋体" panose="02010600030101010101" pitchFamily="2" charset="-122"/>
                <a:cs typeface="Times New Roman" panose="02020603050405020304" pitchFamily="18" charset="0"/>
              </a:rPr>
              <a:t>当设置好幻灯片的放映方式后，就可以开始放映幻灯片了。选择“幻灯片放映”选项卡，单击“开始放映幻灯片”选项组中的“从头开始”按钮，即可从第一张开始放映幻灯片；单击“从当前幻灯片开始”按钮，即可从当前选择的幻灯片开始放映</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；单击</a:t>
            </a:r>
            <a:r>
              <a:rPr lang="en-US" altLang="zh-CN" sz="2800" b="1"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广播幻灯片</a:t>
            </a:r>
            <a:r>
              <a:rPr lang="zh-CN" altLang="zh-CN" sz="28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按钮，再单击</a:t>
            </a:r>
            <a:r>
              <a:rPr lang="zh-CN" altLang="zh-CN" sz="28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启动广播</a:t>
            </a:r>
            <a:r>
              <a:rPr lang="zh-CN" altLang="zh-CN" sz="28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按钮等操作，即可广播幻灯片。</a:t>
            </a: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Tree>
  </p:cSld>
  <p:clrMapOvr>
    <a:overrideClrMapping bg1="lt1" tx1="dk1" bg2="lt2" tx2="dk2" accent1="accent1" accent2="accent2" accent3="accent3" accent4="accent4" accent5="accent5" accent6="accent6" hlink="hlink" folHlink="folHlink"/>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3968A46F-9BF1-4112-931D-F7AB3B082C81}" type="slidenum">
              <a:rPr lang="en-US">
                <a:ea typeface="宋体" panose="02010600030101010101" pitchFamily="2" charset="-122"/>
              </a:rPr>
              <a:t>35</a:t>
            </a:fld>
            <a:endParaRPr lang="en-US">
              <a:ea typeface="宋体" panose="02010600030101010101" pitchFamily="2" charset="-122"/>
            </a:endParaRPr>
          </a:p>
        </p:txBody>
      </p:sp>
      <p:sp>
        <p:nvSpPr>
          <p:cNvPr id="49153" name="内容占位符 2"/>
          <p:cNvSpPr>
            <a:spLocks noGrp="1"/>
          </p:cNvSpPr>
          <p:nvPr>
            <p:ph idx="4294967295"/>
          </p:nvPr>
        </p:nvSpPr>
        <p:spPr>
          <a:xfrm>
            <a:off x="936625" y="1630363"/>
            <a:ext cx="8207375" cy="4822825"/>
          </a:xfrm>
        </p:spPr>
        <p:txBody>
          <a:bodyPr/>
          <a:lstStyle/>
          <a:p>
            <a:pPr eaLnBrk="1" hangingPunct="1"/>
            <a:r>
              <a:rPr lang="zh-CN" altLang="en-US" sz="2900" smtClean="0">
                <a:ea typeface="宋体" panose="02010600030101010101" pitchFamily="2" charset="-122"/>
              </a:rPr>
              <a:t>在放映带有演讲者备注的演示文稿时，可使用演示者视图进行放映，演示者可在一台计算机上查看带有演讲者备注的演示文稿，而观众可在其他监视器上观看不带备注的演示文稿，方便演讲者，不用花太多时间背稿。</a:t>
            </a:r>
            <a:endParaRPr lang="en-US" altLang="zh-CN" sz="2900" smtClean="0">
              <a:ea typeface="宋体" panose="02010600030101010101" pitchFamily="2" charset="-122"/>
            </a:endParaRPr>
          </a:p>
        </p:txBody>
      </p:sp>
      <p:sp>
        <p:nvSpPr>
          <p:cNvPr id="4" name="标题 3"/>
          <p:cNvSpPr>
            <a:spLocks noGrp="1"/>
          </p:cNvSpPr>
          <p:nvPr>
            <p:ph type="title" idx="4294967295"/>
          </p:nvPr>
        </p:nvSpPr>
        <p:spPr bwMode="auto">
          <a:xfrm>
            <a:off x="0" y="496888"/>
            <a:ext cx="4184650" cy="784225"/>
          </a:xfrm>
          <a:ln>
            <a:miter lim="800000"/>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ct val="0"/>
              </a:spcAft>
              <a:defRPr/>
            </a:pPr>
            <a:r>
              <a:rPr sz="450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宋体" panose="02010600030101010101" pitchFamily="2" charset="-122"/>
                <a:cs typeface="+mj-cs"/>
              </a:rPr>
              <a:t>演示者</a:t>
            </a:r>
            <a:r>
              <a:rPr sz="450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宋体" panose="02010600030101010101" pitchFamily="2" charset="-122"/>
                <a:cs typeface="+mj-cs"/>
              </a:rPr>
              <a:t>视图</a:t>
            </a:r>
            <a:r>
              <a:rPr sz="450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宋体" panose="02010600030101010101" pitchFamily="2" charset="-122"/>
                <a:cs typeface="+mj-cs"/>
              </a:rPr>
              <a:t>放映</a:t>
            </a:r>
            <a:endParaRPr sz="450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宋体" panose="02010600030101010101" pitchFamily="2" charset="-122"/>
              <a:cs typeface="+mj-cs"/>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Tree>
  </p:cSld>
  <p:clrMapOvr>
    <a:overrideClrMapping bg1="lt1" tx1="dk1" bg2="lt2" tx2="dk2" accent1="accent1" accent2="accent2" accent3="accent3" accent4="accent4" accent5="accent5" accent6="accent6" hlink="hlink" folHlink="folHlink"/>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C0ED7745-938B-46A7-8849-10476BC14240}" type="slidenum">
              <a:rPr lang="en-US">
                <a:ea typeface="宋体" panose="02010600030101010101" pitchFamily="2" charset="-122"/>
              </a:rPr>
              <a:t>36</a:t>
            </a:fld>
            <a:endParaRPr lang="en-US">
              <a:ea typeface="宋体" panose="02010600030101010101" pitchFamily="2" charset="-122"/>
            </a:endParaRPr>
          </a:p>
        </p:txBody>
      </p:sp>
      <p:sp>
        <p:nvSpPr>
          <p:cNvPr id="50177" name="内容占位符 2"/>
          <p:cNvSpPr>
            <a:spLocks noGrp="1"/>
          </p:cNvSpPr>
          <p:nvPr>
            <p:ph idx="4294967295"/>
          </p:nvPr>
        </p:nvSpPr>
        <p:spPr>
          <a:xfrm>
            <a:off x="914400" y="1630363"/>
            <a:ext cx="8229600" cy="4822825"/>
          </a:xfrm>
        </p:spPr>
        <p:txBody>
          <a:bodyPr/>
          <a:lstStyle/>
          <a:p>
            <a:pPr eaLnBrk="1" hangingPunct="1"/>
            <a:r>
              <a:rPr lang="zh-CN" altLang="en-US" sz="3000" smtClean="0">
                <a:ea typeface="宋体" panose="02010600030101010101" pitchFamily="2" charset="-122"/>
              </a:rPr>
              <a:t>在放映演示文稿的过程中，如果没有时间控制播放流程，可对幻灯片设置放映时间或旁白，从而创建自动运行的演示文稿。</a:t>
            </a:r>
          </a:p>
        </p:txBody>
      </p:sp>
      <p:sp>
        <p:nvSpPr>
          <p:cNvPr id="4" name="标题 3"/>
          <p:cNvSpPr>
            <a:spLocks noGrp="1"/>
          </p:cNvSpPr>
          <p:nvPr>
            <p:ph type="title" idx="4294967295"/>
          </p:nvPr>
        </p:nvSpPr>
        <p:spPr bwMode="auto">
          <a:xfrm>
            <a:off x="0" y="496888"/>
            <a:ext cx="6469063" cy="784225"/>
          </a:xfrm>
          <a:ln>
            <a:miter lim="800000"/>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ct val="0"/>
              </a:spcAft>
              <a:defRPr/>
            </a:pPr>
            <a:r>
              <a:rPr sz="450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宋体" panose="02010600030101010101" pitchFamily="2" charset="-122"/>
                <a:cs typeface="+mj-cs"/>
              </a:rPr>
              <a:t>创建自动运行的演示文稿</a:t>
            </a:r>
            <a:endParaRPr sz="450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宋体" panose="02010600030101010101" pitchFamily="2" charset="-122"/>
              <a:cs typeface="+mj-cs"/>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Tree>
  </p:cSld>
  <p:clrMapOvr>
    <a:overrideClrMapping bg1="lt1" tx1="dk1" bg2="lt2" tx2="dk2" accent1="accent1" accent2="accent2" accent3="accent3" accent4="accent4" accent5="accent5" accent6="accent6" hlink="hlink" folHlink="folHlink"/>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FE2ADED5-AA47-4F86-9687-537CFAEEC6A3}" type="slidenum">
              <a:rPr lang="en-US">
                <a:ea typeface="宋体" panose="02010600030101010101" pitchFamily="2" charset="-122"/>
              </a:rPr>
              <a:t>37</a:t>
            </a:fld>
            <a:endParaRPr lang="en-US">
              <a:ea typeface="宋体" panose="02010600030101010101" pitchFamily="2" charset="-122"/>
            </a:endParaRPr>
          </a:p>
        </p:txBody>
      </p:sp>
      <p:sp>
        <p:nvSpPr>
          <p:cNvPr id="330754" name="内容占位符 2"/>
          <p:cNvSpPr>
            <a:spLocks noGrp="1"/>
          </p:cNvSpPr>
          <p:nvPr>
            <p:ph idx="4294967295"/>
          </p:nvPr>
        </p:nvSpPr>
        <p:spPr>
          <a:xfrm>
            <a:off x="0" y="571500"/>
            <a:ext cx="8964613" cy="6286500"/>
          </a:xfrm>
        </p:spPr>
        <p:txBody>
          <a:bodyPr rtlCol="0">
            <a:normAutofit/>
          </a:bodyPr>
          <a:lstStyle/>
          <a:p>
            <a:pPr eaLnBrk="1" fontAlgn="auto" hangingPunct="1">
              <a:spcAft>
                <a:spcPct val="0"/>
              </a:spcAft>
              <a:buFont typeface="Wingdings 2"/>
              <a:buChar char=""/>
              <a:defRPr/>
            </a:pPr>
            <a:r>
              <a:rPr lang="zh-CN" altLang="en-US" sz="3600" b="1" smtClean="0">
                <a:ea typeface="宋体" panose="02010600030101010101" pitchFamily="2" charset="-122"/>
              </a:rPr>
              <a:t>排练计时：</a:t>
            </a:r>
            <a:endParaRPr lang="en-US" altLang="zh-CN" sz="3600" b="1" smtClean="0">
              <a:ea typeface="宋体" panose="02010600030101010101" pitchFamily="2" charset="-122"/>
            </a:endParaRPr>
          </a:p>
          <a:p>
            <a:pPr eaLnBrk="1" fontAlgn="auto" hangingPunct="1">
              <a:spcAft>
                <a:spcPct val="0"/>
              </a:spcAft>
              <a:buFont typeface="Wingdings 2"/>
              <a:buChar char=""/>
              <a:defRPr/>
            </a:pPr>
            <a:endParaRPr lang="en-US" altLang="zh-CN" sz="2400" b="1" smtClean="0">
              <a:ea typeface="宋体" panose="02010600030101010101" pitchFamily="2" charset="-122"/>
            </a:endParaRPr>
          </a:p>
          <a:p>
            <a:pPr eaLnBrk="1" fontAlgn="auto" hangingPunct="1">
              <a:spcAft>
                <a:spcPct val="0"/>
              </a:spcAft>
              <a:buFont typeface="Wingdings 2"/>
              <a:buChar char=""/>
              <a:defRPr/>
            </a:pP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选择“幻灯片放映”选项卡，单击“设置”选项组中的“排练计时”按钮，将会自动进入放映排练状态，其</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左</a:t>
            </a: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上角将显示</a:t>
            </a:r>
            <a:endParaRPr lang="en-US" altLang="zh-CN" sz="2400" b="1" smtClean="0">
              <a:latin typeface="Times New Roman" panose="02020603050405020304" pitchFamily="18" charset="0"/>
              <a:ea typeface="宋体" panose="02010600030101010101" pitchFamily="2" charset="-122"/>
              <a:cs typeface="Times New Roman" panose="02020603050405020304" pitchFamily="18" charset="0"/>
            </a:endParaRPr>
          </a:p>
          <a:p>
            <a:pPr marL="0" indent="0" eaLnBrk="1" fontAlgn="auto" hangingPunct="1">
              <a:spcAft>
                <a:spcPct val="0"/>
              </a:spcAft>
              <a:buFont typeface="Wingdings 2"/>
              <a:buNone/>
              <a:defRPr/>
            </a:pPr>
            <a:r>
              <a:rPr lang="en-US" altLang="zh-CN" sz="2400" b="1">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                                         </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录制”工具栏，显示预演时间</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latin typeface="Times New Roman" panose="02020603050405020304" pitchFamily="18" charset="0"/>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endParaRPr lang="en-US" altLang="zh-CN" sz="2400" b="1" smtClean="0">
              <a:latin typeface="Times New Roman" panose="02020603050405020304" pitchFamily="18" charset="0"/>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在放映屏幕中单击鼠标，可以排练下一个动画效果或下一张幻灯片出现的时间，鼠标停留的时间就是下一张幻灯片显示的时间。排练结束后将显示提示对话框，询问是否保留排练的时间。</a:t>
            </a:r>
            <a:endParaRPr lang="en-US" altLang="zh-CN" sz="2400" b="1" smtClean="0">
              <a:latin typeface="Times New Roman" panose="02020603050405020304" pitchFamily="18" charset="0"/>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endParaRPr lang="en-US" altLang="zh-CN" sz="2400" b="1" smtClean="0">
              <a:latin typeface="Times New Roman" panose="02020603050405020304" pitchFamily="18" charset="0"/>
              <a:ea typeface="宋体" panose="02010600030101010101" pitchFamily="2" charset="-122"/>
              <a:cs typeface="Times New Roman" panose="02020603050405020304" pitchFamily="18" charset="0"/>
            </a:endParaRPr>
          </a:p>
          <a:p>
            <a:pPr eaLnBrk="1" fontAlgn="auto" hangingPunct="1">
              <a:spcAft>
                <a:spcPct val="0"/>
              </a:spcAft>
              <a:buFont typeface="Wingdings 2"/>
              <a:buChar char=""/>
              <a:defRPr/>
            </a:pP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单击“是”按钮确认后，此时会在幻灯片浏览视图中每张幻灯片的左下角显示该幻灯片的放映时间</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a:t>
            </a:r>
          </a:p>
          <a:p>
            <a:pPr eaLnBrk="1" fontAlgn="auto" hangingPunct="1">
              <a:spcAft>
                <a:spcPct val="0"/>
              </a:spcAft>
              <a:buFont typeface="Wingdings 2"/>
              <a:buChar char=""/>
              <a:defRPr/>
            </a:pPr>
            <a:endParaRPr lang="zh-CN" altLang="en-US" sz="2000" smtClean="0">
              <a:ea typeface="宋体" panose="02010600030101010101" pitchFamily="2" charset="-122"/>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51202" name="图片 1"/>
          <p:cNvPicPr>
            <a:picLocks noChangeAspect="1"/>
          </p:cNvPicPr>
          <p:nvPr/>
        </p:nvPicPr>
        <p:blipFill>
          <a:blip r:embed="rId4"/>
          <a:stretch>
            <a:fillRect/>
          </a:stretch>
        </p:blipFill>
        <p:spPr bwMode="auto">
          <a:xfrm>
            <a:off x="4895850" y="115888"/>
            <a:ext cx="4068763" cy="1471612"/>
          </a:xfrm>
          <a:prstGeom prst="rect">
            <a:avLst/>
          </a:prstGeom>
          <a:noFill/>
          <a:ln w="9525">
            <a:noFill/>
            <a:miter lim="800000"/>
            <a:headEnd/>
            <a:tailEnd/>
          </a:ln>
        </p:spPr>
      </p:pic>
      <p:pic>
        <p:nvPicPr>
          <p:cNvPr id="51203" name="图片 2"/>
          <p:cNvPicPr>
            <a:picLocks noChangeAspect="1"/>
          </p:cNvPicPr>
          <p:nvPr/>
        </p:nvPicPr>
        <p:blipFill>
          <a:blip r:embed="rId5"/>
          <a:srcRect l="2644" b="6955"/>
          <a:stretch>
            <a:fillRect/>
          </a:stretch>
        </p:blipFill>
        <p:spPr bwMode="auto">
          <a:xfrm>
            <a:off x="539750" y="2492375"/>
            <a:ext cx="2652713" cy="576263"/>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6348A2EF-7581-4B9B-A7CF-4AF80A2C68F2}" type="slidenum">
              <a:rPr lang="en-US">
                <a:ea typeface="宋体" panose="02010600030101010101" pitchFamily="2" charset="-122"/>
              </a:rPr>
              <a:t>38</a:t>
            </a:fld>
            <a:endParaRPr lang="en-US">
              <a:ea typeface="宋体" panose="02010600030101010101" pitchFamily="2" charset="-122"/>
            </a:endParaRPr>
          </a:p>
        </p:txBody>
      </p:sp>
      <p:sp>
        <p:nvSpPr>
          <p:cNvPr id="52225" name="内容占位符 2"/>
          <p:cNvSpPr>
            <a:spLocks noGrp="1"/>
          </p:cNvSpPr>
          <p:nvPr>
            <p:ph idx="4294967295"/>
          </p:nvPr>
        </p:nvSpPr>
        <p:spPr>
          <a:xfrm>
            <a:off x="0" y="1268413"/>
            <a:ext cx="8229600" cy="4824412"/>
          </a:xfrm>
        </p:spPr>
        <p:txBody>
          <a:bodyPr/>
          <a:lstStyle/>
          <a:p>
            <a:pPr eaLnBrk="1" hangingPunct="1"/>
            <a:r>
              <a:rPr lang="zh-CN" altLang="en-US" sz="2400" smtClean="0">
                <a:ea typeface="宋体" panose="02010600030101010101" pitchFamily="2" charset="-122"/>
              </a:rPr>
              <a:t>打开需要转换成视频的演示文稿，选择</a:t>
            </a:r>
            <a:r>
              <a:rPr lang="en-US" altLang="zh-CN" sz="2400" smtClean="0">
                <a:ea typeface="宋体" panose="02010600030101010101" pitchFamily="2" charset="-122"/>
              </a:rPr>
              <a:t>“</a:t>
            </a:r>
            <a:r>
              <a:rPr lang="zh-CN" altLang="en-US" sz="2400" smtClean="0">
                <a:ea typeface="宋体" panose="02010600030101010101" pitchFamily="2" charset="-122"/>
              </a:rPr>
              <a:t>文件</a:t>
            </a:r>
            <a:r>
              <a:rPr lang="en-US" altLang="zh-CN" sz="2400" smtClean="0">
                <a:ea typeface="宋体" panose="02010600030101010101" pitchFamily="2" charset="-122"/>
              </a:rPr>
              <a:t>”</a:t>
            </a:r>
            <a:r>
              <a:rPr lang="zh-CN" altLang="en-US" sz="2400" smtClean="0">
                <a:ea typeface="宋体" panose="02010600030101010101" pitchFamily="2" charset="-122"/>
              </a:rPr>
              <a:t>选项卡，在左侧窗格单击</a:t>
            </a:r>
            <a:r>
              <a:rPr lang="en-US" altLang="zh-CN" sz="2400" smtClean="0">
                <a:ea typeface="宋体" panose="02010600030101010101" pitchFamily="2" charset="-122"/>
              </a:rPr>
              <a:t> “</a:t>
            </a:r>
            <a:r>
              <a:rPr lang="zh-CN" altLang="en-US" sz="2400" smtClean="0">
                <a:ea typeface="宋体" panose="02010600030101010101" pitchFamily="2" charset="-122"/>
              </a:rPr>
              <a:t>另存为</a:t>
            </a:r>
            <a:r>
              <a:rPr lang="en-US" altLang="zh-CN" sz="2400" smtClean="0">
                <a:ea typeface="宋体" panose="02010600030101010101" pitchFamily="2" charset="-122"/>
              </a:rPr>
              <a:t>”</a:t>
            </a:r>
            <a:r>
              <a:rPr lang="zh-CN" altLang="en-US" sz="2400" smtClean="0">
                <a:ea typeface="宋体" panose="02010600030101010101" pitchFamily="2" charset="-122"/>
              </a:rPr>
              <a:t>按钮，对话框中设置存放视频的路径及格式，单击</a:t>
            </a:r>
            <a:r>
              <a:rPr lang="en-US" altLang="zh-CN" sz="2400" smtClean="0">
                <a:ea typeface="宋体" panose="02010600030101010101" pitchFamily="2" charset="-122"/>
              </a:rPr>
              <a:t>“</a:t>
            </a:r>
            <a:r>
              <a:rPr lang="zh-CN" altLang="en-US" sz="2400" smtClean="0">
                <a:ea typeface="宋体" panose="02010600030101010101" pitchFamily="2" charset="-122"/>
              </a:rPr>
              <a:t>保存</a:t>
            </a:r>
            <a:r>
              <a:rPr lang="en-US" altLang="zh-CN" sz="2400" smtClean="0">
                <a:ea typeface="宋体" panose="02010600030101010101" pitchFamily="2" charset="-122"/>
              </a:rPr>
              <a:t>”</a:t>
            </a:r>
            <a:r>
              <a:rPr lang="zh-CN" altLang="en-US" sz="2400" smtClean="0">
                <a:ea typeface="宋体" panose="02010600030101010101" pitchFamily="2" charset="-122"/>
              </a:rPr>
              <a:t>按钮。</a:t>
            </a:r>
            <a:endParaRPr lang="en-US" altLang="zh-CN" sz="2400" smtClean="0">
              <a:ea typeface="宋体" panose="02010600030101010101" pitchFamily="2" charset="-122"/>
            </a:endParaRPr>
          </a:p>
          <a:p>
            <a:pPr eaLnBrk="1" hangingPunct="1"/>
            <a:r>
              <a:rPr lang="zh-CN" altLang="en-US" sz="2400" smtClean="0">
                <a:ea typeface="宋体" panose="02010600030101010101" pitchFamily="2" charset="-122"/>
              </a:rPr>
              <a:t>开始转换，转换完成后，进入设置的存放路径，可看见生成的视频文件。双击该视频文件，就可使用默认的播放器进行播放了。</a:t>
            </a:r>
            <a:endParaRPr lang="en-US" altLang="zh-CN" sz="2400" smtClean="0">
              <a:ea typeface="宋体" panose="02010600030101010101" pitchFamily="2" charset="-122"/>
            </a:endParaRPr>
          </a:p>
          <a:p>
            <a:pPr eaLnBrk="1" hangingPunct="1"/>
            <a:endParaRPr lang="zh-CN" altLang="en-US" sz="2800" smtClean="0">
              <a:ea typeface="宋体" panose="02010600030101010101" pitchFamily="2" charset="-122"/>
            </a:endParaRPr>
          </a:p>
        </p:txBody>
      </p:sp>
      <p:sp>
        <p:nvSpPr>
          <p:cNvPr id="4" name="标题 3"/>
          <p:cNvSpPr>
            <a:spLocks noGrp="1"/>
          </p:cNvSpPr>
          <p:nvPr>
            <p:ph type="title" idx="4294967295"/>
          </p:nvPr>
        </p:nvSpPr>
        <p:spPr bwMode="auto">
          <a:xfrm>
            <a:off x="3478213" y="401638"/>
            <a:ext cx="5665787" cy="646112"/>
          </a:xfrm>
          <a:ln>
            <a:miter lim="800000"/>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ct val="0"/>
              </a:spcAft>
              <a:defRPr/>
            </a:pPr>
            <a:r>
              <a:rPr lang="en-US" altLang="zh-CN" sz="3600" smtClean="0">
                <a:ln w="11430"/>
                <a:solidFill>
                  <a:schemeClr val="tx1"/>
                </a:solidFill>
                <a:effectLst/>
                <a:latin typeface="+mn-ea"/>
                <a:ea typeface="宋体" panose="02010600030101010101" pitchFamily="2" charset="-122"/>
                <a:cs typeface="+mj-cs"/>
              </a:rPr>
              <a:t>13.</a:t>
            </a:r>
            <a:r>
              <a:rPr sz="3600" smtClean="0">
                <a:ln w="11430"/>
                <a:solidFill>
                  <a:schemeClr val="tx1"/>
                </a:solidFill>
                <a:effectLst/>
                <a:latin typeface="+mn-ea"/>
                <a:ea typeface="宋体" panose="02010600030101010101" pitchFamily="2" charset="-122"/>
                <a:cs typeface="+mj-cs"/>
              </a:rPr>
              <a:t> 将演示文稿转变成视频</a:t>
            </a:r>
            <a:endParaRPr sz="3600">
              <a:ln w="11430"/>
              <a:solidFill>
                <a:schemeClr val="tx1"/>
              </a:solidFill>
              <a:effectLst/>
              <a:latin typeface="+mn-ea"/>
              <a:ea typeface="宋体" panose="02010600030101010101" pitchFamily="2" charset="-122"/>
              <a:cs typeface="+mj-cs"/>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52227" name="图片 2"/>
          <p:cNvPicPr>
            <a:picLocks noChangeAspect="1"/>
          </p:cNvPicPr>
          <p:nvPr/>
        </p:nvPicPr>
        <p:blipFill>
          <a:blip r:embed="rId4"/>
          <a:stretch>
            <a:fillRect/>
          </a:stretch>
        </p:blipFill>
        <p:spPr bwMode="auto">
          <a:xfrm>
            <a:off x="3390900" y="3429000"/>
            <a:ext cx="4403725" cy="3319463"/>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7" name="灯片编号占位符 3"/>
          <p:cNvSpPr>
            <a:spLocks noGrp="1"/>
          </p:cNvSpPr>
          <p:nvPr>
            <p:ph type="sldNum" sz="quarter" idx="10"/>
          </p:nvPr>
        </p:nvSpPr>
        <p:spPr>
          <a:xfrm>
            <a:off x="7010400" y="6356350"/>
            <a:ext cx="2133600" cy="365125"/>
          </a:xfrm>
        </p:spPr>
        <p:txBody>
          <a:bodyPr/>
          <a:lstStyle/>
          <a:p>
            <a:pPr>
              <a:defRPr/>
            </a:pPr>
            <a:fld id="{5B4C8B4D-77F8-43E7-A39C-B9DE63995A5B}" type="slidenum">
              <a:rPr lang="en-US">
                <a:ea typeface="宋体" panose="02010600030101010101" pitchFamily="2" charset="-122"/>
              </a:rPr>
              <a:t>39</a:t>
            </a:fld>
            <a:endParaRPr lang="en-US">
              <a:ea typeface="宋体" panose="02010600030101010101" pitchFamily="2" charset="-122"/>
            </a:endParaRPr>
          </a:p>
        </p:txBody>
      </p:sp>
      <p:sp>
        <p:nvSpPr>
          <p:cNvPr id="332802" name="内容占位符 2"/>
          <p:cNvSpPr>
            <a:spLocks noGrp="1"/>
          </p:cNvSpPr>
          <p:nvPr>
            <p:ph idx="4294967295"/>
          </p:nvPr>
        </p:nvSpPr>
        <p:spPr>
          <a:xfrm>
            <a:off x="0" y="2398713"/>
            <a:ext cx="8229600" cy="4365625"/>
          </a:xfrm>
        </p:spPr>
        <p:txBody>
          <a:bodyPr rtlCol="0">
            <a:normAutofit fontScale="97500"/>
          </a:bodyPr>
          <a:lstStyle/>
          <a:p>
            <a:pPr eaLnBrk="1" fontAlgn="auto" hangingPunct="1">
              <a:lnSpc>
                <a:spcPct val="110000"/>
              </a:lnSpc>
              <a:spcAft>
                <a:spcPct val="0"/>
              </a:spcAft>
              <a:buFont typeface="Wingdings 2"/>
              <a:buChar char=""/>
              <a:defRPr/>
            </a:pPr>
            <a:r>
              <a:rPr lang="zh-CN" altLang="en-US" sz="2600" smtClean="0">
                <a:ea typeface="宋体" panose="02010600030101010101" pitchFamily="2" charset="-122"/>
              </a:rPr>
              <a:t>选择</a:t>
            </a:r>
            <a:r>
              <a:rPr lang="en-US" altLang="zh-CN" sz="2600" smtClean="0">
                <a:ea typeface="宋体" panose="02010600030101010101" pitchFamily="2" charset="-122"/>
              </a:rPr>
              <a:t>“</a:t>
            </a:r>
            <a:r>
              <a:rPr lang="zh-CN" altLang="en-US" sz="2600" smtClean="0">
                <a:ea typeface="宋体" panose="02010600030101010101" pitchFamily="2" charset="-122"/>
              </a:rPr>
              <a:t>审阅</a:t>
            </a:r>
            <a:r>
              <a:rPr lang="en-US" altLang="zh-CN" sz="2600" smtClean="0">
                <a:ea typeface="宋体" panose="02010600030101010101" pitchFamily="2" charset="-122"/>
              </a:rPr>
              <a:t>”</a:t>
            </a:r>
            <a:r>
              <a:rPr lang="zh-CN" altLang="en-US" sz="2600" smtClean="0">
                <a:ea typeface="宋体" panose="02010600030101010101" pitchFamily="2" charset="-122"/>
              </a:rPr>
              <a:t>选项卡，单击相关按钮，可进行拼写检查、智能查找、翻译、繁体简体转换等。</a:t>
            </a:r>
            <a:endParaRPr lang="en-US" altLang="zh-CN" sz="2600" smtClean="0">
              <a:ea typeface="宋体" panose="02010600030101010101" pitchFamily="2" charset="-122"/>
            </a:endParaRPr>
          </a:p>
          <a:p>
            <a:pPr eaLnBrk="1" fontAlgn="auto" hangingPunct="1">
              <a:lnSpc>
                <a:spcPct val="110000"/>
              </a:lnSpc>
              <a:spcAft>
                <a:spcPct val="0"/>
              </a:spcAft>
              <a:buFont typeface="Wingdings 2"/>
              <a:buChar char=""/>
              <a:defRPr/>
            </a:pPr>
            <a:r>
              <a:rPr lang="zh-CN" altLang="en-US" sz="2600" smtClean="0">
                <a:ea typeface="宋体" panose="02010600030101010101" pitchFamily="2" charset="-122"/>
              </a:rPr>
              <a:t>在“批注”功能区中可对要修改的文字等添加批注，便于他人了解修改意见。</a:t>
            </a:r>
            <a:endParaRPr lang="en-US" altLang="zh-CN" sz="2600" smtClean="0">
              <a:ea typeface="宋体" panose="02010600030101010101" pitchFamily="2" charset="-122"/>
            </a:endParaRPr>
          </a:p>
          <a:p>
            <a:pPr eaLnBrk="1" fontAlgn="auto" hangingPunct="1">
              <a:lnSpc>
                <a:spcPct val="110000"/>
              </a:lnSpc>
              <a:spcAft>
                <a:spcPct val="0"/>
              </a:spcAft>
              <a:buFont typeface="Wingdings 2"/>
              <a:buChar char=""/>
              <a:defRPr/>
            </a:pPr>
            <a:r>
              <a:rPr lang="zh-CN" altLang="en-US" sz="2600" smtClean="0">
                <a:ea typeface="宋体" panose="02010600030101010101" pitchFamily="2" charset="-122"/>
              </a:rPr>
              <a:t>利用墨迹书写，          鼠标将变为细毛笔，可选择不</a:t>
            </a:r>
            <a:endParaRPr lang="en-US" altLang="zh-CN" sz="2600" smtClean="0">
              <a:ea typeface="宋体" panose="02010600030101010101" pitchFamily="2" charset="-122"/>
            </a:endParaRPr>
          </a:p>
          <a:p>
            <a:pPr marL="0" indent="0" eaLnBrk="1" fontAlgn="auto" hangingPunct="1">
              <a:lnSpc>
                <a:spcPct val="110000"/>
              </a:lnSpc>
              <a:spcAft>
                <a:spcPct val="0"/>
              </a:spcAft>
              <a:buFont typeface="Wingdings 2"/>
              <a:buNone/>
              <a:defRPr/>
            </a:pPr>
            <a:endParaRPr lang="en-US" altLang="zh-CN" sz="2600" smtClean="0">
              <a:ea typeface="宋体" panose="02010600030101010101" pitchFamily="2" charset="-122"/>
            </a:endParaRPr>
          </a:p>
          <a:p>
            <a:pPr marL="0" indent="0" eaLnBrk="1" fontAlgn="auto" hangingPunct="1">
              <a:lnSpc>
                <a:spcPct val="110000"/>
              </a:lnSpc>
              <a:spcAft>
                <a:spcPct val="0"/>
              </a:spcAft>
              <a:buFont typeface="Wingdings 2"/>
              <a:buNone/>
              <a:defRPr/>
            </a:pPr>
            <a:endParaRPr lang="en-US" altLang="zh-CN" sz="2600" smtClean="0">
              <a:ea typeface="宋体" panose="02010600030101010101" pitchFamily="2" charset="-122"/>
            </a:endParaRPr>
          </a:p>
          <a:p>
            <a:pPr marL="0" indent="0" eaLnBrk="1" fontAlgn="auto" hangingPunct="1">
              <a:lnSpc>
                <a:spcPct val="110000"/>
              </a:lnSpc>
              <a:spcAft>
                <a:spcPct val="0"/>
              </a:spcAft>
              <a:buFont typeface="Wingdings 2"/>
              <a:buNone/>
              <a:defRPr/>
            </a:pPr>
            <a:endParaRPr lang="en-US" altLang="zh-CN" sz="2600">
              <a:ea typeface="宋体" panose="02010600030101010101" pitchFamily="2" charset="-122"/>
            </a:endParaRPr>
          </a:p>
          <a:p>
            <a:pPr marL="0" indent="0" eaLnBrk="1" fontAlgn="auto" hangingPunct="1">
              <a:lnSpc>
                <a:spcPct val="110000"/>
              </a:lnSpc>
              <a:spcAft>
                <a:spcPct val="0"/>
              </a:spcAft>
              <a:buFont typeface="Wingdings 2"/>
              <a:buNone/>
              <a:defRPr/>
            </a:pPr>
            <a:r>
              <a:rPr lang="en-US" altLang="zh-CN" sz="2600" smtClean="0">
                <a:ea typeface="宋体" panose="02010600030101010101" pitchFamily="2" charset="-122"/>
              </a:rPr>
              <a:t>    </a:t>
            </a:r>
            <a:r>
              <a:rPr lang="zh-CN" altLang="en-US" sz="2600" smtClean="0">
                <a:ea typeface="宋体" panose="02010600030101010101" pitchFamily="2" charset="-122"/>
              </a:rPr>
              <a:t>同书写笔迹，直接在</a:t>
            </a:r>
            <a:r>
              <a:rPr lang="en-US" altLang="zh-CN" sz="2600" smtClean="0">
                <a:ea typeface="宋体" panose="02010600030101010101" pitchFamily="2" charset="-122"/>
              </a:rPr>
              <a:t>PPT</a:t>
            </a:r>
            <a:r>
              <a:rPr lang="zh-CN" altLang="en-US" sz="2600" smtClean="0">
                <a:ea typeface="宋体" panose="02010600030101010101" pitchFamily="2" charset="-122"/>
              </a:rPr>
              <a:t>上画图，完毕后点击停止。</a:t>
            </a:r>
            <a:endParaRPr lang="en-US" altLang="zh-CN" sz="2600" smtClean="0">
              <a:ea typeface="宋体" panose="02010600030101010101" pitchFamily="2" charset="-122"/>
            </a:endParaRPr>
          </a:p>
          <a:p>
            <a:pPr eaLnBrk="1" fontAlgn="auto" hangingPunct="1">
              <a:spcAft>
                <a:spcPct val="0"/>
              </a:spcAft>
              <a:buFont typeface="Wingdings 2"/>
              <a:buChar char=""/>
              <a:defRPr/>
            </a:pPr>
            <a:endParaRPr lang="en-US" altLang="zh-CN" sz="2400" smtClean="0">
              <a:ea typeface="宋体" panose="02010600030101010101" pitchFamily="2" charset="-122"/>
            </a:endParaRPr>
          </a:p>
          <a:p>
            <a:pPr eaLnBrk="1" fontAlgn="auto" hangingPunct="1">
              <a:spcAft>
                <a:spcPct val="0"/>
              </a:spcAft>
              <a:buFont typeface="Wingdings 2"/>
              <a:buChar char=""/>
              <a:defRPr/>
            </a:pPr>
            <a:endParaRPr lang="zh-CN" altLang="en-US" sz="2800" smtClean="0">
              <a:ea typeface="宋体" panose="02010600030101010101" pitchFamily="2" charset="-122"/>
            </a:endParaRPr>
          </a:p>
        </p:txBody>
      </p:sp>
      <p:sp>
        <p:nvSpPr>
          <p:cNvPr id="4" name="标题 3"/>
          <p:cNvSpPr>
            <a:spLocks noGrp="1"/>
          </p:cNvSpPr>
          <p:nvPr>
            <p:ph type="title" idx="4294967295"/>
          </p:nvPr>
        </p:nvSpPr>
        <p:spPr bwMode="auto">
          <a:xfrm>
            <a:off x="0" y="288925"/>
            <a:ext cx="2006600" cy="644525"/>
          </a:xfrm>
          <a:ln>
            <a:miter lim="800000"/>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ct val="0"/>
              </a:spcAft>
              <a:defRPr/>
            </a:pPr>
            <a:r>
              <a:rPr lang="en-US" altLang="zh-CN" sz="3600" smtClean="0">
                <a:ln w="11430"/>
                <a:solidFill>
                  <a:schemeClr val="tx1"/>
                </a:solidFill>
                <a:effectLst/>
                <a:latin typeface="+mn-ea"/>
                <a:ea typeface="宋体" panose="02010600030101010101" pitchFamily="2" charset="-122"/>
                <a:cs typeface="+mj-cs"/>
              </a:rPr>
              <a:t>14.</a:t>
            </a:r>
            <a:r>
              <a:rPr sz="3600" smtClean="0">
                <a:ln w="11430"/>
                <a:solidFill>
                  <a:schemeClr val="tx1"/>
                </a:solidFill>
                <a:effectLst/>
                <a:latin typeface="+mn-ea"/>
                <a:ea typeface="宋体" panose="02010600030101010101" pitchFamily="2" charset="-122"/>
                <a:cs typeface="+mj-cs"/>
              </a:rPr>
              <a:t> 审阅</a:t>
            </a:r>
            <a:endParaRPr sz="3600">
              <a:ln w="11430"/>
              <a:solidFill>
                <a:schemeClr val="tx1"/>
              </a:solidFill>
              <a:effectLst/>
              <a:latin typeface="+mn-ea"/>
              <a:ea typeface="宋体" panose="02010600030101010101" pitchFamily="2" charset="-122"/>
              <a:cs typeface="+mj-cs"/>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53251" name="图片 1"/>
          <p:cNvPicPr>
            <a:picLocks noChangeAspect="1"/>
          </p:cNvPicPr>
          <p:nvPr/>
        </p:nvPicPr>
        <p:blipFill>
          <a:blip r:embed="rId4"/>
          <a:stretch>
            <a:fillRect/>
          </a:stretch>
        </p:blipFill>
        <p:spPr bwMode="auto">
          <a:xfrm>
            <a:off x="125413" y="1052513"/>
            <a:ext cx="8761412" cy="1223962"/>
          </a:xfrm>
          <a:prstGeom prst="rect">
            <a:avLst/>
          </a:prstGeom>
          <a:noFill/>
          <a:ln w="9525">
            <a:noFill/>
            <a:miter lim="800000"/>
            <a:headEnd/>
            <a:tailEnd/>
          </a:ln>
        </p:spPr>
      </p:pic>
      <p:pic>
        <p:nvPicPr>
          <p:cNvPr id="53252" name="图片 18"/>
          <p:cNvPicPr>
            <a:picLocks noChangeAspect="1"/>
          </p:cNvPicPr>
          <p:nvPr/>
        </p:nvPicPr>
        <p:blipFill>
          <a:blip r:embed="rId5"/>
          <a:stretch>
            <a:fillRect/>
          </a:stretch>
        </p:blipFill>
        <p:spPr bwMode="auto">
          <a:xfrm>
            <a:off x="3203575" y="4202113"/>
            <a:ext cx="647700" cy="730250"/>
          </a:xfrm>
          <a:prstGeom prst="rect">
            <a:avLst/>
          </a:prstGeom>
          <a:noFill/>
          <a:ln w="9525">
            <a:noFill/>
            <a:miter lim="800000"/>
            <a:headEnd/>
            <a:tailEnd/>
          </a:ln>
        </p:spPr>
      </p:pic>
      <p:pic>
        <p:nvPicPr>
          <p:cNvPr id="53253" name="图片 332817"/>
          <p:cNvPicPr>
            <a:picLocks noChangeAspect="1"/>
          </p:cNvPicPr>
          <p:nvPr/>
        </p:nvPicPr>
        <p:blipFill>
          <a:blip r:embed="rId6"/>
          <a:stretch>
            <a:fillRect/>
          </a:stretch>
        </p:blipFill>
        <p:spPr bwMode="auto">
          <a:xfrm>
            <a:off x="827088" y="5073650"/>
            <a:ext cx="7542212" cy="89852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14" name="灯片编号占位符 5"/>
          <p:cNvSpPr>
            <a:spLocks noGrp="1"/>
          </p:cNvSpPr>
          <p:nvPr>
            <p:ph type="sldNum" sz="quarter" idx="10"/>
          </p:nvPr>
        </p:nvSpPr>
        <p:spPr>
          <a:xfrm>
            <a:off x="7010400" y="6356350"/>
            <a:ext cx="2133600" cy="365125"/>
          </a:xfrm>
        </p:spPr>
        <p:txBody>
          <a:bodyPr/>
          <a:lstStyle/>
          <a:p>
            <a:pPr>
              <a:defRPr/>
            </a:pPr>
            <a:fld id="{C876DA47-F8F5-42D3-9ED6-FA00BB39550E}" type="slidenum">
              <a:rPr lang="en-US">
                <a:ea typeface="宋体" panose="02010600030101010101" pitchFamily="2" charset="-122"/>
              </a:rPr>
              <a:t>4</a:t>
            </a:fld>
            <a:endParaRPr lang="en-US">
              <a:ea typeface="宋体" panose="02010600030101010101" pitchFamily="2" charset="-122"/>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cxnSp>
        <p:nvCxnSpPr>
          <p:cNvPr id="5" name="直接连接符 4"/>
          <p:cNvCxnSpPr/>
          <p:nvPr/>
        </p:nvCxnSpPr>
        <p:spPr>
          <a:xfrm flipH="1">
            <a:off x="250825" y="1304925"/>
            <a:ext cx="0" cy="4645025"/>
          </a:xfrm>
          <a:prstGeom prst="line">
            <a:avLst/>
          </a:prstGeom>
        </p:spPr>
        <p:style>
          <a:lnRef idx="2">
            <a:schemeClr val="accent3"/>
          </a:lnRef>
          <a:fillRef idx="0">
            <a:schemeClr val="accent3"/>
          </a:fillRef>
          <a:effectRef idx="1">
            <a:schemeClr val="accent3"/>
          </a:effectRef>
          <a:fontRef idx="minor">
            <a:schemeClr val="tx1"/>
          </a:fontRef>
        </p:style>
      </p:cxnSp>
      <p:sp>
        <p:nvSpPr>
          <p:cNvPr id="9" name="矩形 8"/>
          <p:cNvSpPr/>
          <p:nvPr/>
        </p:nvSpPr>
        <p:spPr>
          <a:xfrm>
            <a:off x="227542" y="5487988"/>
            <a:ext cx="8473015" cy="460375"/>
          </a:xfrm>
          <a:prstGeom prst="rect">
            <a:avLst/>
          </a:prstGeom>
          <a:solidFill>
            <a:schemeClr val="accent1">
              <a:lumMod val="20000"/>
              <a:lumOff val="80000"/>
            </a:schemeClr>
          </a:solidFill>
        </p:spPr>
        <p:txBody>
          <a:bodyPr>
            <a:spAutoFit/>
          </a:bodyPr>
          <a:lstStyle/>
          <a:p>
            <a:pPr algn="ctr" fontAlgn="auto">
              <a:spcAft>
                <a:spcPct val="0"/>
              </a:spcAft>
              <a:defRPr/>
            </a:pPr>
            <a:r>
              <a:rPr lang="zh-CN" altLang="en-US" sz="2400" b="1">
                <a:solidFill>
                  <a:srgbClr val="FF0000"/>
                </a:solidFill>
                <a:latin typeface="宋体" panose="02010600030101010101" pitchFamily="2" charset="-122"/>
                <a:ea typeface="宋体" panose="02010600030101010101" pitchFamily="2" charset="-122"/>
                <a:cs typeface="+mj-cs"/>
              </a:rPr>
              <a:t>“剪贴板”功能区：</a:t>
            </a:r>
            <a:r>
              <a:rPr lang="zh-CN" altLang="en-US" sz="2400" b="1">
                <a:solidFill>
                  <a:schemeClr val="accent1">
                    <a:lumMod val="75000"/>
                  </a:schemeClr>
                </a:solidFill>
                <a:latin typeface="宋体" panose="02010600030101010101" pitchFamily="2" charset="-122"/>
                <a:ea typeface="宋体" panose="02010600030101010101" pitchFamily="2" charset="-122"/>
                <a:cs typeface="+mj-cs"/>
              </a:rPr>
              <a:t>文字或图片的复制、剪切或粘贴功能</a:t>
            </a:r>
          </a:p>
        </p:txBody>
      </p:sp>
      <p:cxnSp>
        <p:nvCxnSpPr>
          <p:cNvPr id="13" name="直接连接符 12"/>
          <p:cNvCxnSpPr/>
          <p:nvPr/>
        </p:nvCxnSpPr>
        <p:spPr>
          <a:xfrm flipH="1">
            <a:off x="1187450" y="1304925"/>
            <a:ext cx="0" cy="3954463"/>
          </a:xfrm>
          <a:prstGeom prst="line">
            <a:avLst/>
          </a:prstGeom>
        </p:spPr>
        <p:style>
          <a:lnRef idx="2">
            <a:schemeClr val="accent3"/>
          </a:lnRef>
          <a:fillRef idx="0">
            <a:schemeClr val="accent3"/>
          </a:fillRef>
          <a:effectRef idx="1">
            <a:schemeClr val="accent3"/>
          </a:effectRef>
          <a:fontRef idx="minor">
            <a:schemeClr val="tx1"/>
          </a:fontRef>
        </p:style>
      </p:cxnSp>
      <p:sp>
        <p:nvSpPr>
          <p:cNvPr id="15" name="矩形 14"/>
          <p:cNvSpPr/>
          <p:nvPr/>
        </p:nvSpPr>
        <p:spPr>
          <a:xfrm>
            <a:off x="1148745" y="4797425"/>
            <a:ext cx="7567235" cy="460375"/>
          </a:xfrm>
          <a:prstGeom prst="rect">
            <a:avLst/>
          </a:prstGeom>
          <a:solidFill>
            <a:schemeClr val="accent1">
              <a:lumMod val="20000"/>
              <a:lumOff val="80000"/>
            </a:schemeClr>
          </a:solidFill>
        </p:spPr>
        <p:txBody>
          <a:bodyPr>
            <a:spAutoFit/>
          </a:bodyPr>
          <a:lstStyle/>
          <a:p>
            <a:pPr algn="ctr" fontAlgn="auto">
              <a:spcAft>
                <a:spcPct val="0"/>
              </a:spcAft>
              <a:defRPr/>
            </a:pPr>
            <a:r>
              <a:rPr lang="zh-CN" altLang="en-US" sz="2400" b="1">
                <a:solidFill>
                  <a:srgbClr val="FF0000"/>
                </a:solidFill>
                <a:latin typeface="宋体" panose="02010600030101010101" pitchFamily="2" charset="-122"/>
                <a:ea typeface="宋体" panose="02010600030101010101" pitchFamily="2" charset="-122"/>
                <a:cs typeface="+mj-cs"/>
              </a:rPr>
              <a:t>“幻灯片”功能区：</a:t>
            </a:r>
            <a:r>
              <a:rPr lang="zh-CN" altLang="en-US" sz="2400" b="1">
                <a:solidFill>
                  <a:schemeClr val="accent1">
                    <a:lumMod val="75000"/>
                  </a:schemeClr>
                </a:solidFill>
                <a:latin typeface="宋体" panose="02010600030101010101" pitchFamily="2" charset="-122"/>
                <a:ea typeface="宋体" panose="02010600030101010101" pitchFamily="2" charset="-122"/>
                <a:cs typeface="+mj-cs"/>
              </a:rPr>
              <a:t>新建、版式选择等功能</a:t>
            </a:r>
          </a:p>
        </p:txBody>
      </p:sp>
      <p:cxnSp>
        <p:nvCxnSpPr>
          <p:cNvPr id="16" name="直接连接符 15"/>
          <p:cNvCxnSpPr/>
          <p:nvPr/>
        </p:nvCxnSpPr>
        <p:spPr>
          <a:xfrm flipH="1">
            <a:off x="2555875" y="1304925"/>
            <a:ext cx="0" cy="3235325"/>
          </a:xfrm>
          <a:prstGeom prst="line">
            <a:avLst/>
          </a:prstGeom>
        </p:spPr>
        <p:style>
          <a:lnRef idx="2">
            <a:schemeClr val="accent3"/>
          </a:lnRef>
          <a:fillRef idx="0">
            <a:schemeClr val="accent3"/>
          </a:fillRef>
          <a:effectRef idx="1">
            <a:schemeClr val="accent3"/>
          </a:effectRef>
          <a:fontRef idx="minor">
            <a:schemeClr val="tx1"/>
          </a:fontRef>
        </p:style>
      </p:cxnSp>
      <p:sp>
        <p:nvSpPr>
          <p:cNvPr id="17" name="矩形 16"/>
          <p:cNvSpPr/>
          <p:nvPr/>
        </p:nvSpPr>
        <p:spPr>
          <a:xfrm>
            <a:off x="2540096" y="4119563"/>
            <a:ext cx="6164070" cy="460375"/>
          </a:xfrm>
          <a:prstGeom prst="rect">
            <a:avLst/>
          </a:prstGeom>
          <a:solidFill>
            <a:schemeClr val="accent1">
              <a:lumMod val="20000"/>
              <a:lumOff val="80000"/>
            </a:schemeClr>
          </a:solidFill>
        </p:spPr>
        <p:txBody>
          <a:bodyPr>
            <a:spAutoFit/>
          </a:bodyPr>
          <a:lstStyle/>
          <a:p>
            <a:pPr algn="ctr" fontAlgn="auto">
              <a:spcAft>
                <a:spcPct val="0"/>
              </a:spcAft>
              <a:defRPr/>
            </a:pPr>
            <a:r>
              <a:rPr lang="zh-CN" altLang="en-US" sz="2400" b="1">
                <a:solidFill>
                  <a:srgbClr val="FF0000"/>
                </a:solidFill>
                <a:latin typeface="宋体" panose="02010600030101010101" pitchFamily="2" charset="-122"/>
                <a:ea typeface="宋体" panose="02010600030101010101" pitchFamily="2" charset="-122"/>
                <a:cs typeface="+mj-cs"/>
              </a:rPr>
              <a:t>“字体”功能区：</a:t>
            </a:r>
            <a:r>
              <a:rPr lang="zh-CN" altLang="en-US" sz="2400" b="1">
                <a:solidFill>
                  <a:schemeClr val="bg1">
                    <a:lumMod val="95000"/>
                    <a:lumOff val="5000"/>
                  </a:schemeClr>
                </a:solidFill>
                <a:latin typeface="宋体" panose="02010600030101010101" pitchFamily="2" charset="-122"/>
                <a:ea typeface="宋体" panose="02010600030101010101" pitchFamily="2" charset="-122"/>
                <a:cs typeface="+mj-cs"/>
              </a:rPr>
              <a:t>调整字体、行距</a:t>
            </a:r>
          </a:p>
        </p:txBody>
      </p:sp>
      <p:cxnSp>
        <p:nvCxnSpPr>
          <p:cNvPr id="24" name="直接连接符 23"/>
          <p:cNvCxnSpPr/>
          <p:nvPr/>
        </p:nvCxnSpPr>
        <p:spPr>
          <a:xfrm flipH="1">
            <a:off x="4284663" y="1270000"/>
            <a:ext cx="0" cy="2505075"/>
          </a:xfrm>
          <a:prstGeom prst="line">
            <a:avLst/>
          </a:prstGeom>
        </p:spPr>
        <p:style>
          <a:lnRef idx="2">
            <a:schemeClr val="accent3"/>
          </a:lnRef>
          <a:fillRef idx="0">
            <a:schemeClr val="accent3"/>
          </a:fillRef>
          <a:effectRef idx="1">
            <a:schemeClr val="accent3"/>
          </a:effectRef>
          <a:fontRef idx="minor">
            <a:schemeClr val="tx1"/>
          </a:fontRef>
        </p:style>
      </p:cxnSp>
      <p:sp>
        <p:nvSpPr>
          <p:cNvPr id="25" name="矩形 24"/>
          <p:cNvSpPr/>
          <p:nvPr/>
        </p:nvSpPr>
        <p:spPr>
          <a:xfrm>
            <a:off x="4266560" y="3101975"/>
            <a:ext cx="4462157" cy="829945"/>
          </a:xfrm>
          <a:prstGeom prst="rect">
            <a:avLst/>
          </a:prstGeom>
          <a:solidFill>
            <a:schemeClr val="accent1">
              <a:lumMod val="20000"/>
              <a:lumOff val="80000"/>
            </a:schemeClr>
          </a:solidFill>
        </p:spPr>
        <p:txBody>
          <a:bodyPr>
            <a:spAutoFit/>
          </a:bodyPr>
          <a:lstStyle/>
          <a:p>
            <a:pPr algn="ctr" fontAlgn="auto">
              <a:spcAft>
                <a:spcPct val="0"/>
              </a:spcAft>
              <a:defRPr/>
            </a:pPr>
            <a:r>
              <a:rPr lang="zh-CN" altLang="en-US" sz="2400" b="1">
                <a:solidFill>
                  <a:srgbClr val="FF0000"/>
                </a:solidFill>
                <a:latin typeface="宋体" panose="02010600030101010101" pitchFamily="2" charset="-122"/>
                <a:ea typeface="宋体" panose="02010600030101010101" pitchFamily="2" charset="-122"/>
                <a:cs typeface="+mj-cs"/>
              </a:rPr>
              <a:t>“段落”功能区：</a:t>
            </a:r>
            <a:r>
              <a:rPr lang="zh-CN" altLang="en-US" sz="2400" b="1">
                <a:solidFill>
                  <a:schemeClr val="accent1">
                    <a:lumMod val="75000"/>
                  </a:schemeClr>
                </a:solidFill>
                <a:latin typeface="宋体" panose="02010600030101010101" pitchFamily="2" charset="-122"/>
                <a:ea typeface="宋体" panose="02010600030101010101" pitchFamily="2" charset="-122"/>
                <a:cs typeface="+mj-cs"/>
              </a:rPr>
              <a:t>调整文字对齐、方向、行距、分栏等</a:t>
            </a:r>
          </a:p>
        </p:txBody>
      </p:sp>
      <p:cxnSp>
        <p:nvCxnSpPr>
          <p:cNvPr id="27" name="直接连接符 26"/>
          <p:cNvCxnSpPr/>
          <p:nvPr/>
        </p:nvCxnSpPr>
        <p:spPr>
          <a:xfrm flipH="1">
            <a:off x="6513513" y="1312863"/>
            <a:ext cx="0" cy="963612"/>
          </a:xfrm>
          <a:prstGeom prst="line">
            <a:avLst/>
          </a:prstGeom>
        </p:spPr>
        <p:style>
          <a:lnRef idx="2">
            <a:schemeClr val="accent3"/>
          </a:lnRef>
          <a:fillRef idx="0">
            <a:schemeClr val="accent3"/>
          </a:fillRef>
          <a:effectRef idx="1">
            <a:schemeClr val="accent3"/>
          </a:effectRef>
          <a:fontRef idx="minor">
            <a:schemeClr val="tx1"/>
          </a:fontRef>
        </p:style>
      </p:cxnSp>
      <p:sp>
        <p:nvSpPr>
          <p:cNvPr id="28" name="矩形 27"/>
          <p:cNvSpPr/>
          <p:nvPr/>
        </p:nvSpPr>
        <p:spPr>
          <a:xfrm>
            <a:off x="5507008" y="2090738"/>
            <a:ext cx="3236971" cy="829945"/>
          </a:xfrm>
          <a:prstGeom prst="rect">
            <a:avLst/>
          </a:prstGeom>
          <a:solidFill>
            <a:schemeClr val="accent1">
              <a:lumMod val="20000"/>
              <a:lumOff val="80000"/>
            </a:schemeClr>
          </a:solidFill>
        </p:spPr>
        <p:txBody>
          <a:bodyPr>
            <a:spAutoFit/>
          </a:bodyPr>
          <a:lstStyle/>
          <a:p>
            <a:pPr algn="ctr" fontAlgn="auto">
              <a:spcAft>
                <a:spcPct val="0"/>
              </a:spcAft>
              <a:defRPr/>
            </a:pPr>
            <a:r>
              <a:rPr lang="zh-CN" altLang="en-US" sz="2400" b="1">
                <a:solidFill>
                  <a:srgbClr val="FF0000"/>
                </a:solidFill>
                <a:latin typeface="宋体" panose="02010600030101010101" pitchFamily="2" charset="-122"/>
                <a:ea typeface="宋体" panose="02010600030101010101" pitchFamily="2" charset="-122"/>
                <a:cs typeface="+mj-cs"/>
              </a:rPr>
              <a:t>“绘图”功能区：</a:t>
            </a:r>
            <a:endParaRPr lang="en-US" altLang="zh-CN" sz="2400" b="1">
              <a:solidFill>
                <a:srgbClr val="FF0000"/>
              </a:solidFill>
              <a:latin typeface="宋体" panose="02010600030101010101" pitchFamily="2" charset="-122"/>
              <a:ea typeface="宋体" panose="02010600030101010101" pitchFamily="2" charset="-122"/>
              <a:cs typeface="+mj-cs"/>
            </a:endParaRPr>
          </a:p>
          <a:p>
            <a:pPr algn="ctr" fontAlgn="auto">
              <a:spcAft>
                <a:spcPct val="0"/>
              </a:spcAft>
              <a:defRPr/>
            </a:pPr>
            <a:r>
              <a:rPr lang="zh-CN" altLang="en-US" sz="2400" b="1">
                <a:solidFill>
                  <a:schemeClr val="accent1">
                    <a:lumMod val="75000"/>
                  </a:schemeClr>
                </a:solidFill>
                <a:latin typeface="宋体" panose="02010600030101010101" pitchFamily="2" charset="-122"/>
                <a:ea typeface="宋体" panose="02010600030101010101" pitchFamily="2" charset="-122"/>
                <a:cs typeface="+mj-cs"/>
              </a:rPr>
              <a:t>各种箭头、图形</a:t>
            </a:r>
          </a:p>
        </p:txBody>
      </p:sp>
      <p:pic>
        <p:nvPicPr>
          <p:cNvPr id="17419" name="图片 1"/>
          <p:cNvPicPr>
            <a:picLocks noChangeAspect="1"/>
          </p:cNvPicPr>
          <p:nvPr/>
        </p:nvPicPr>
        <p:blipFill>
          <a:blip r:embed="rId5"/>
          <a:stretch>
            <a:fillRect/>
          </a:stretch>
        </p:blipFill>
        <p:spPr bwMode="auto">
          <a:xfrm>
            <a:off x="0" y="55563"/>
            <a:ext cx="9144000" cy="125730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6" name="灯片编号占位符 3"/>
          <p:cNvSpPr>
            <a:spLocks noGrp="1"/>
          </p:cNvSpPr>
          <p:nvPr>
            <p:ph type="sldNum" sz="quarter" idx="10"/>
          </p:nvPr>
        </p:nvSpPr>
        <p:spPr>
          <a:xfrm>
            <a:off x="7010400" y="6356350"/>
            <a:ext cx="2133600" cy="365125"/>
          </a:xfrm>
        </p:spPr>
        <p:txBody>
          <a:bodyPr/>
          <a:lstStyle/>
          <a:p>
            <a:pPr>
              <a:defRPr/>
            </a:pPr>
            <a:fld id="{95293752-6273-4C38-B870-2B669334AFFC}" type="slidenum">
              <a:rPr lang="en-US">
                <a:ea typeface="宋体" panose="02010600030101010101" pitchFamily="2" charset="-122"/>
              </a:rPr>
              <a:t>40</a:t>
            </a:fld>
            <a:endParaRPr lang="en-US">
              <a:ea typeface="宋体" panose="02010600030101010101" pitchFamily="2" charset="-122"/>
            </a:endParaRPr>
          </a:p>
        </p:txBody>
      </p:sp>
      <p:sp>
        <p:nvSpPr>
          <p:cNvPr id="3" name="页脚占位符 2"/>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
        <p:nvSpPr>
          <p:cNvPr id="2" name="标题 3"/>
          <p:cNvSpPr txBox="1"/>
          <p:nvPr/>
        </p:nvSpPr>
        <p:spPr bwMode="auto">
          <a:xfrm>
            <a:off x="611560" y="291356"/>
            <a:ext cx="3459840" cy="645160"/>
          </a:xfrm>
          <a:prstGeom prst="rect">
            <a:avLst/>
          </a:prstGeom>
          <a:ln>
            <a:miter lim="800000"/>
          </a:ln>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l" rtl="0" eaLnBrk="1" latinLnBrk="0" hangingPunct="1">
              <a:spcBef>
                <a:spcPct val="0"/>
              </a:spcBef>
              <a:buNone/>
              <a:defRPr kumimoji="0" lang="zh-CN" altLang="en-US" sz="4400" b="0" kern="1200" spc="50">
                <a:ln w="12700">
                  <a:noFill/>
                  <a:prstDash val="solid"/>
                </a:ln>
                <a:solidFill>
                  <a:schemeClr val="accent4"/>
                </a:solidFill>
                <a:effectLst>
                  <a:outerShdw blurRad="38100" dist="20320" dir="2700000" algn="tl" rotWithShape="0">
                    <a:srgbClr val="000000">
                      <a:alpha val="70000"/>
                    </a:srgb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pPr fontAlgn="auto">
              <a:spcAft>
                <a:spcPct val="0"/>
              </a:spcAft>
              <a:defRPr/>
            </a:pPr>
            <a:r>
              <a:rPr lang="en-US" altLang="zh-CN" sz="3600" smtClean="0">
                <a:ln w="11430"/>
                <a:solidFill>
                  <a:schemeClr val="tx1"/>
                </a:solidFill>
                <a:effectLst/>
                <a:latin typeface="+mn-ea"/>
                <a:ea typeface="宋体" panose="02010600030101010101" pitchFamily="2" charset="-122"/>
              </a:rPr>
              <a:t>14.</a:t>
            </a:r>
            <a:r>
              <a:rPr sz="3600" smtClean="0">
                <a:ln w="11430"/>
                <a:solidFill>
                  <a:schemeClr val="tx1"/>
                </a:solidFill>
                <a:effectLst/>
                <a:latin typeface="+mn-ea"/>
                <a:ea typeface="宋体" panose="02010600030101010101" pitchFamily="2" charset="-122"/>
              </a:rPr>
              <a:t> 视图</a:t>
            </a:r>
            <a:endParaRPr sz="3600">
              <a:ln w="11430"/>
              <a:solidFill>
                <a:schemeClr val="tx1"/>
              </a:solidFill>
              <a:effectLst/>
              <a:latin typeface="+mn-ea"/>
              <a:ea typeface="宋体" panose="02010600030101010101" pitchFamily="2" charset="-122"/>
            </a:endParaRPr>
          </a:p>
        </p:txBody>
      </p:sp>
      <p:pic>
        <p:nvPicPr>
          <p:cNvPr id="54274" name="图片 2"/>
          <p:cNvPicPr>
            <a:picLocks noChangeAspect="1"/>
          </p:cNvPicPr>
          <p:nvPr/>
        </p:nvPicPr>
        <p:blipFill>
          <a:blip r:embed="rId5"/>
          <a:stretch>
            <a:fillRect/>
          </a:stretch>
        </p:blipFill>
        <p:spPr bwMode="auto">
          <a:xfrm>
            <a:off x="107950" y="1125538"/>
            <a:ext cx="9036050" cy="1100137"/>
          </a:xfrm>
          <a:prstGeom prst="rect">
            <a:avLst/>
          </a:prstGeom>
          <a:noFill/>
          <a:ln w="9525">
            <a:noFill/>
            <a:miter lim="800000"/>
            <a:headEnd/>
            <a:tailEnd/>
          </a:ln>
        </p:spPr>
      </p:pic>
      <p:sp>
        <p:nvSpPr>
          <p:cNvPr id="54275" name="矩形 3"/>
          <p:cNvSpPr>
            <a:spLocks noChangeArrowheads="1"/>
          </p:cNvSpPr>
          <p:nvPr/>
        </p:nvSpPr>
        <p:spPr bwMode="auto">
          <a:xfrm>
            <a:off x="250825" y="2432050"/>
            <a:ext cx="4773930" cy="1476375"/>
          </a:xfrm>
          <a:prstGeom prst="rect">
            <a:avLst/>
          </a:prstGeom>
          <a:noFill/>
          <a:ln w="9525">
            <a:noFill/>
            <a:miter lim="800000"/>
          </a:ln>
        </p:spPr>
        <p:txBody>
          <a:bodyPr wrap="none">
            <a:spAutoFit/>
          </a:bodyPr>
          <a:lstStyle/>
          <a:p>
            <a:r>
              <a:rPr lang="zh-CN" altLang="en-US">
                <a:latin typeface="Goudy Old Style"/>
                <a:ea typeface="宋体" panose="02010600030101010101" pitchFamily="2" charset="-122"/>
              </a:rPr>
              <a:t>选择</a:t>
            </a:r>
            <a:r>
              <a:rPr lang="en-US" altLang="zh-CN">
                <a:latin typeface="Goudy Old Style"/>
                <a:ea typeface="宋体" panose="02010600030101010101" pitchFamily="2" charset="-122"/>
              </a:rPr>
              <a:t>PPT</a:t>
            </a:r>
            <a:r>
              <a:rPr lang="zh-CN" altLang="en-US">
                <a:latin typeface="Goudy Old Style"/>
                <a:ea typeface="宋体" panose="02010600030101010101" pitchFamily="2" charset="-122"/>
              </a:rPr>
              <a:t>的不同视图，方便进行修改或了解。</a:t>
            </a:r>
            <a:endParaRPr lang="en-US" altLang="zh-CN">
              <a:latin typeface="Goudy Old Style"/>
              <a:ea typeface="宋体" panose="02010600030101010101" pitchFamily="2" charset="-122"/>
            </a:endParaRPr>
          </a:p>
          <a:p>
            <a:endParaRPr lang="en-US" altLang="zh-CN">
              <a:latin typeface="Goudy Old Style"/>
              <a:ea typeface="宋体" panose="02010600030101010101" pitchFamily="2" charset="-122"/>
            </a:endParaRPr>
          </a:p>
          <a:p>
            <a:r>
              <a:rPr lang="zh-CN" altLang="en-US">
                <a:latin typeface="Goudy Old Style"/>
                <a:ea typeface="宋体" panose="02010600030101010101" pitchFamily="2" charset="-122"/>
              </a:rPr>
              <a:t>普通视图：一般</a:t>
            </a:r>
            <a:r>
              <a:rPr lang="en-US" altLang="zh-CN">
                <a:latin typeface="Goudy Old Style"/>
                <a:ea typeface="宋体" panose="02010600030101010101" pitchFamily="2" charset="-122"/>
              </a:rPr>
              <a:t>PPT</a:t>
            </a:r>
            <a:r>
              <a:rPr lang="zh-CN" altLang="en-US">
                <a:latin typeface="Goudy Old Style"/>
                <a:ea typeface="宋体" panose="02010600030101010101" pitchFamily="2" charset="-122"/>
              </a:rPr>
              <a:t>制作或修改</a:t>
            </a:r>
            <a:endParaRPr lang="en-US" altLang="zh-CN">
              <a:latin typeface="Goudy Old Style"/>
              <a:ea typeface="宋体" panose="02010600030101010101" pitchFamily="2" charset="-122"/>
            </a:endParaRPr>
          </a:p>
          <a:p>
            <a:r>
              <a:rPr lang="zh-CN" altLang="en-US">
                <a:latin typeface="Goudy Old Style"/>
                <a:ea typeface="宋体" panose="02010600030101010101" pitchFamily="2" charset="-122"/>
              </a:rPr>
              <a:t>大纲视图：显示</a:t>
            </a:r>
            <a:r>
              <a:rPr lang="en-US" altLang="zh-CN">
                <a:latin typeface="Goudy Old Style"/>
                <a:ea typeface="宋体" panose="02010600030101010101" pitchFamily="2" charset="-122"/>
              </a:rPr>
              <a:t>PPT</a:t>
            </a:r>
            <a:r>
              <a:rPr lang="zh-CN" altLang="en-US">
                <a:latin typeface="Goudy Old Style"/>
                <a:ea typeface="宋体" panose="02010600030101010101" pitchFamily="2" charset="-122"/>
              </a:rPr>
              <a:t>的大纲</a:t>
            </a:r>
            <a:endParaRPr lang="en-US" altLang="zh-CN">
              <a:latin typeface="Goudy Old Style"/>
              <a:ea typeface="宋体" panose="02010600030101010101" pitchFamily="2" charset="-122"/>
            </a:endParaRPr>
          </a:p>
          <a:p>
            <a:r>
              <a:rPr lang="zh-CN" altLang="en-US">
                <a:latin typeface="Goudy Old Style"/>
                <a:ea typeface="宋体" panose="02010600030101010101" pitchFamily="2" charset="-122"/>
              </a:rPr>
              <a:t>幻灯片浏览：缩小的</a:t>
            </a:r>
            <a:r>
              <a:rPr lang="en-US" altLang="zh-CN">
                <a:latin typeface="Goudy Old Style"/>
                <a:ea typeface="宋体" panose="02010600030101010101" pitchFamily="2" charset="-122"/>
              </a:rPr>
              <a:t>PPT</a:t>
            </a:r>
            <a:r>
              <a:rPr lang="zh-CN" altLang="en-US">
                <a:latin typeface="Goudy Old Style"/>
                <a:ea typeface="宋体" panose="02010600030101010101" pitchFamily="2" charset="-122"/>
              </a:rPr>
              <a:t>视图，如下图：</a:t>
            </a:r>
          </a:p>
        </p:txBody>
      </p:sp>
      <p:pic>
        <p:nvPicPr>
          <p:cNvPr id="54276" name="图片 4"/>
          <p:cNvPicPr>
            <a:picLocks noChangeAspect="1"/>
          </p:cNvPicPr>
          <p:nvPr/>
        </p:nvPicPr>
        <p:blipFill>
          <a:blip r:embed="rId6"/>
          <a:stretch>
            <a:fillRect/>
          </a:stretch>
        </p:blipFill>
        <p:spPr bwMode="auto">
          <a:xfrm>
            <a:off x="773113" y="3992563"/>
            <a:ext cx="7705725" cy="2833687"/>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a:xfrm>
            <a:off x="7010400" y="6356350"/>
            <a:ext cx="2133600" cy="365125"/>
          </a:xfrm>
        </p:spPr>
        <p:txBody>
          <a:bodyPr/>
          <a:lstStyle/>
          <a:p>
            <a:pPr>
              <a:defRPr/>
            </a:pPr>
            <a:fld id="{723E8D21-DC00-4A00-B32A-79777318D5E1}" type="slidenum">
              <a:rPr lang="en-US">
                <a:ea typeface="宋体" panose="02010600030101010101" pitchFamily="2" charset="-122"/>
              </a:rPr>
              <a:t>5</a:t>
            </a:fld>
            <a:endParaRPr lang="en-US">
              <a:ea typeface="宋体" panose="02010600030101010101" pitchFamily="2" charset="-122"/>
            </a:endParaRPr>
          </a:p>
        </p:txBody>
      </p:sp>
      <p:sp>
        <p:nvSpPr>
          <p:cNvPr id="2" name="标题 1"/>
          <p:cNvSpPr>
            <a:spLocks noGrp="1"/>
          </p:cNvSpPr>
          <p:nvPr>
            <p:ph type="title" idx="4294967295"/>
          </p:nvPr>
        </p:nvSpPr>
        <p:spPr bwMode="auto">
          <a:xfrm>
            <a:off x="914400" y="989013"/>
            <a:ext cx="8229600" cy="639762"/>
          </a:xfrm>
          <a:ln>
            <a:miter lim="800000"/>
          </a:ln>
        </p:spPr>
        <p:txBody>
          <a:bodyPr>
            <a:noAutofit/>
          </a:bodyPr>
          <a:lstStyle/>
          <a:p>
            <a:pPr eaLnBrk="1" fontAlgn="auto" hangingPunct="1">
              <a:spcAft>
                <a:spcPct val="0"/>
              </a:spcAft>
              <a:defRPr/>
            </a:pPr>
            <a:r>
              <a:rPr altLang="zh-CN" sz="4500" smtClean="0">
                <a:ln w="11430"/>
                <a:solidFill>
                  <a:schemeClr val="tx1"/>
                </a:solidFill>
                <a:effectLst/>
                <a:ea typeface="宋体" panose="02010600030101010101" pitchFamily="2" charset="-122"/>
                <a:cs typeface="+mj-cs"/>
              </a:rPr>
              <a:t>演示</a:t>
            </a:r>
            <a:r>
              <a:rPr altLang="zh-CN" sz="4500">
                <a:ln w="11430"/>
                <a:solidFill>
                  <a:schemeClr val="tx1"/>
                </a:solidFill>
                <a:effectLst/>
                <a:ea typeface="宋体" panose="02010600030101010101" pitchFamily="2" charset="-122"/>
                <a:cs typeface="+mj-cs"/>
              </a:rPr>
              <a:t>文稿的基本操作</a:t>
            </a:r>
            <a:endParaRPr sz="4500">
              <a:ln w="11430"/>
              <a:solidFill>
                <a:schemeClr val="tx1"/>
              </a:solidFill>
              <a:effectLst/>
              <a:ea typeface="宋体" panose="02010600030101010101" pitchFamily="2" charset="-122"/>
              <a:cs typeface="+mj-cs"/>
            </a:endParaRPr>
          </a:p>
        </p:txBody>
      </p:sp>
      <p:sp>
        <p:nvSpPr>
          <p:cNvPr id="18434" name="内容占位符 2"/>
          <p:cNvSpPr>
            <a:spLocks noGrp="1"/>
          </p:cNvSpPr>
          <p:nvPr>
            <p:ph idx="4294967295"/>
          </p:nvPr>
        </p:nvSpPr>
        <p:spPr>
          <a:xfrm>
            <a:off x="0" y="1935163"/>
            <a:ext cx="8786813" cy="3365500"/>
          </a:xfrm>
        </p:spPr>
        <p:txBody>
          <a:bodyPr/>
          <a:lstStyle/>
          <a:p>
            <a:pPr algn="just" eaLnBrk="1" hangingPunct="1"/>
            <a:r>
              <a:rPr lang="zh-CN" altLang="zh-CN" sz="2900" smtClean="0">
                <a:latin typeface="宋体" panose="02010600030101010101" pitchFamily="2" charset="-122"/>
                <a:ea typeface="宋体" panose="02010600030101010101" pitchFamily="2" charset="-122"/>
                <a:cs typeface="Times New Roman" panose="02020603050405020304" pitchFamily="18" charset="0"/>
              </a:rPr>
              <a:t>在</a:t>
            </a:r>
            <a:r>
              <a:rPr lang="en-US" altLang="zh-CN" sz="2900" smtClean="0">
                <a:latin typeface="宋体" panose="02010600030101010101" pitchFamily="2" charset="-122"/>
                <a:ea typeface="宋体" panose="02010600030101010101" pitchFamily="2" charset="-122"/>
                <a:cs typeface="Times New Roman" panose="02020603050405020304" pitchFamily="18" charset="0"/>
              </a:rPr>
              <a:t>PowerPoint 2016</a:t>
            </a:r>
            <a:r>
              <a:rPr lang="zh-CN" altLang="zh-CN" sz="2900" smtClean="0">
                <a:latin typeface="宋体" panose="02010600030101010101" pitchFamily="2" charset="-122"/>
                <a:ea typeface="宋体" panose="02010600030101010101" pitchFamily="2" charset="-122"/>
                <a:cs typeface="Times New Roman" panose="02020603050405020304" pitchFamily="18" charset="0"/>
              </a:rPr>
              <a:t>中，创建的幻灯片都保存在演示文稿中，因此，用户首先应该了解和熟悉演示文稿的基本操作。</a:t>
            </a:r>
            <a:r>
              <a:rPr lang="zh-CN" altLang="en-US" sz="2900" smtClean="0">
                <a:latin typeface="宋体" panose="02010600030101010101" pitchFamily="2" charset="-122"/>
                <a:ea typeface="宋体" panose="02010600030101010101" pitchFamily="2" charset="-122"/>
                <a:cs typeface="Times New Roman" panose="02020603050405020304" pitchFamily="18" charset="0"/>
              </a:rPr>
              <a:t>包括演示文稿的新建、保存、打开和关闭等</a:t>
            </a:r>
            <a:r>
              <a:rPr lang="zh-CN" altLang="zh-CN" sz="2900" smtClean="0">
                <a:latin typeface="宋体" panose="02010600030101010101" pitchFamily="2" charset="-122"/>
                <a:ea typeface="宋体" panose="02010600030101010101" pitchFamily="2" charset="-122"/>
                <a:cs typeface="Times New Roman" panose="02020603050405020304" pitchFamily="18" charset="0"/>
              </a:rPr>
              <a:t>。</a:t>
            </a:r>
            <a:endParaRPr lang="zh-CN" altLang="en-US" sz="2900" smtClean="0">
              <a:latin typeface="宋体" panose="02010600030101010101" pitchFamily="2" charset="-122"/>
              <a:ea typeface="宋体" panose="02010600030101010101" pitchFamily="2" charset="-122"/>
              <a:cs typeface="Times New Roman" panose="02020603050405020304" pitchFamily="18" charset="0"/>
            </a:endParaRPr>
          </a:p>
        </p:txBody>
      </p:sp>
      <p:sp>
        <p:nvSpPr>
          <p:cNvPr id="3" name="页脚占位符 2"/>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Tree>
  </p:cSld>
  <p:clrMapOvr>
    <a:overrideClrMapping bg1="lt1" tx1="dk1" bg2="lt2" tx2="dk2" accent1="accent1" accent2="accent2" accent3="accent3" accent4="accent4" accent5="accent5" accent6="accent6" hlink="hlink" folHlink="folHlink"/>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a:xfrm>
            <a:off x="7010400" y="6356350"/>
            <a:ext cx="2133600" cy="365125"/>
          </a:xfrm>
        </p:spPr>
        <p:txBody>
          <a:bodyPr/>
          <a:lstStyle/>
          <a:p>
            <a:pPr>
              <a:defRPr/>
            </a:pPr>
            <a:fld id="{88DF6EF0-4C0A-40D9-9132-D7ED9546CDAC}" type="slidenum">
              <a:rPr lang="en-US">
                <a:ea typeface="宋体" panose="02010600030101010101" pitchFamily="2" charset="-122"/>
              </a:rPr>
              <a:t>6</a:t>
            </a:fld>
            <a:endParaRPr lang="en-US">
              <a:ea typeface="宋体" panose="02010600030101010101" pitchFamily="2" charset="-122"/>
            </a:endParaRPr>
          </a:p>
        </p:txBody>
      </p:sp>
      <p:sp>
        <p:nvSpPr>
          <p:cNvPr id="279554" name="标题 1"/>
          <p:cNvSpPr>
            <a:spLocks noGrp="1"/>
          </p:cNvSpPr>
          <p:nvPr>
            <p:ph type="title" idx="4294967295"/>
          </p:nvPr>
        </p:nvSpPr>
        <p:spPr>
          <a:xfrm>
            <a:off x="0" y="242888"/>
            <a:ext cx="8237538" cy="706437"/>
          </a:xfrm>
        </p:spPr>
        <p:txBody>
          <a:bodyPr>
            <a:spAutoFit/>
          </a:bodyPr>
          <a:lstStyle/>
          <a:p>
            <a:pPr eaLnBrk="1" fontAlgn="auto" hangingPunct="1">
              <a:spcAft>
                <a:spcPct val="0"/>
              </a:spcAft>
              <a:defRPr/>
            </a:pPr>
            <a:r>
              <a:rPr lang="en-US" altLang="zh-CN" smtClean="0">
                <a:solidFill>
                  <a:schemeClr val="accent4"/>
                </a:solidFill>
                <a:ea typeface="宋体" panose="02010600030101010101" pitchFamily="2" charset="-122"/>
                <a:cs typeface="+mj-cs"/>
              </a:rPr>
              <a:t>1. </a:t>
            </a:r>
            <a:r>
              <a:rPr altLang="zh-CN" smtClean="0">
                <a:solidFill>
                  <a:schemeClr val="accent4"/>
                </a:solidFill>
                <a:ea typeface="宋体" panose="02010600030101010101" pitchFamily="2" charset="-122"/>
                <a:cs typeface="+mj-cs"/>
              </a:rPr>
              <a:t>新建演示文稿</a:t>
            </a:r>
            <a:endParaRPr smtClean="0">
              <a:solidFill>
                <a:schemeClr val="accent4"/>
              </a:solidFill>
              <a:ea typeface="宋体" panose="02010600030101010101" pitchFamily="2" charset="-122"/>
              <a:cs typeface="+mj-cs"/>
            </a:endParaRPr>
          </a:p>
        </p:txBody>
      </p:sp>
      <p:sp>
        <p:nvSpPr>
          <p:cNvPr id="19458" name="内容占位符 2"/>
          <p:cNvSpPr>
            <a:spLocks noGrp="1"/>
          </p:cNvSpPr>
          <p:nvPr>
            <p:ph idx="4294967295"/>
          </p:nvPr>
        </p:nvSpPr>
        <p:spPr>
          <a:xfrm>
            <a:off x="179388" y="1285875"/>
            <a:ext cx="8964612" cy="4826000"/>
          </a:xfrm>
        </p:spPr>
        <p:txBody>
          <a:bodyPr/>
          <a:lstStyle/>
          <a:p>
            <a:pPr eaLnBrk="1" hangingPunct="1"/>
            <a:r>
              <a:rPr lang="zh-CN" altLang="zh-CN" sz="2200" smtClean="0">
                <a:latin typeface="黑体" panose="02010609060101010101" pitchFamily="49" charset="-122"/>
                <a:ea typeface="宋体" panose="02010600030101010101" pitchFamily="2" charset="-122"/>
                <a:cs typeface="Times New Roman" panose="02020603050405020304" pitchFamily="18" charset="0"/>
              </a:rPr>
              <a:t>启动</a:t>
            </a:r>
            <a:r>
              <a:rPr lang="en-US" altLang="zh-CN" sz="2200" smtClean="0">
                <a:latin typeface="黑体" panose="02010609060101010101" pitchFamily="49" charset="-122"/>
                <a:ea typeface="宋体" panose="02010600030101010101" pitchFamily="2" charset="-122"/>
                <a:cs typeface="Times New Roman" panose="02020603050405020304" pitchFamily="18" charset="0"/>
              </a:rPr>
              <a:t>PowerPoint</a:t>
            </a:r>
            <a:r>
              <a:rPr lang="zh-CN" altLang="zh-CN" sz="2200" smtClean="0">
                <a:latin typeface="黑体" panose="02010609060101010101" pitchFamily="49" charset="-122"/>
                <a:ea typeface="宋体" panose="02010600030101010101" pitchFamily="2" charset="-122"/>
                <a:cs typeface="Times New Roman" panose="02020603050405020304" pitchFamily="18" charset="0"/>
              </a:rPr>
              <a:t>后，软件将自动新建一个</a:t>
            </a:r>
            <a:r>
              <a:rPr lang="zh-CN" altLang="en-US" sz="2200" smtClean="0">
                <a:latin typeface="黑体" panose="02010609060101010101" pitchFamily="49" charset="-122"/>
                <a:ea typeface="宋体" panose="02010600030101010101" pitchFamily="2" charset="-122"/>
                <a:cs typeface="Times New Roman" panose="02020603050405020304" pitchFamily="18" charset="0"/>
              </a:rPr>
              <a:t>空白演示</a:t>
            </a:r>
            <a:r>
              <a:rPr lang="zh-CN" altLang="zh-CN" sz="2200" smtClean="0">
                <a:latin typeface="黑体" panose="02010609060101010101" pitchFamily="49" charset="-122"/>
                <a:ea typeface="宋体" panose="02010600030101010101" pitchFamily="2" charset="-122"/>
                <a:cs typeface="Times New Roman" panose="02020603050405020304" pitchFamily="18" charset="0"/>
              </a:rPr>
              <a:t>文稿</a:t>
            </a:r>
            <a:r>
              <a:rPr lang="zh-CN" altLang="en-US" sz="2200" smtClean="0">
                <a:latin typeface="黑体" panose="02010609060101010101" pitchFamily="49" charset="-122"/>
                <a:ea typeface="宋体" panose="02010600030101010101" pitchFamily="2" charset="-122"/>
                <a:cs typeface="Times New Roman" panose="02020603050405020304" pitchFamily="18" charset="0"/>
              </a:rPr>
              <a:t>。</a:t>
            </a:r>
            <a:endParaRPr lang="en-US" altLang="zh-CN" sz="2200" smtClean="0">
              <a:latin typeface="黑体" panose="02010609060101010101" pitchFamily="49" charset="-122"/>
              <a:ea typeface="宋体" panose="02010600030101010101" pitchFamily="2" charset="-122"/>
              <a:cs typeface="Times New Roman" panose="02020603050405020304" pitchFamily="18" charset="0"/>
            </a:endParaRPr>
          </a:p>
          <a:p>
            <a:pPr eaLnBrk="1" hangingPunct="1">
              <a:buFont typeface="Wingdings 2" pitchFamily="18" charset="2"/>
              <a:buNone/>
            </a:pPr>
            <a:endParaRPr lang="en-US" altLang="zh-CN" sz="2200" smtClean="0">
              <a:latin typeface="黑体" panose="02010609060101010101" pitchFamily="49" charset="-122"/>
              <a:ea typeface="宋体" panose="02010600030101010101" pitchFamily="2" charset="-122"/>
              <a:cs typeface="Times New Roman" panose="02020603050405020304" pitchFamily="18" charset="0"/>
            </a:endParaRPr>
          </a:p>
          <a:p>
            <a:pPr eaLnBrk="1" hangingPunct="1"/>
            <a:r>
              <a:rPr lang="zh-CN" altLang="zh-CN" sz="2200" smtClean="0">
                <a:latin typeface="黑体" panose="02010609060101010101" pitchFamily="49" charset="-122"/>
                <a:ea typeface="宋体" panose="02010600030101010101" pitchFamily="2" charset="-122"/>
                <a:cs typeface="Times New Roman" panose="02020603050405020304" pitchFamily="18" charset="0"/>
              </a:rPr>
              <a:t>选择“文件”选项卡，选择“新建”命令，单击“空白</a:t>
            </a:r>
            <a:r>
              <a:rPr lang="zh-CN" altLang="en-US" sz="2200" smtClean="0">
                <a:latin typeface="黑体" panose="02010609060101010101" pitchFamily="49" charset="-122"/>
                <a:ea typeface="宋体" panose="02010600030101010101" pitchFamily="2" charset="-122"/>
                <a:cs typeface="Times New Roman" panose="02020603050405020304" pitchFamily="18" charset="0"/>
              </a:rPr>
              <a:t>演示</a:t>
            </a:r>
            <a:r>
              <a:rPr lang="zh-CN" altLang="zh-CN" sz="2200" smtClean="0">
                <a:latin typeface="黑体" panose="02010609060101010101" pitchFamily="49" charset="-122"/>
                <a:ea typeface="宋体" panose="02010600030101010101" pitchFamily="2" charset="-122"/>
                <a:cs typeface="Times New Roman" panose="02020603050405020304" pitchFamily="18" charset="0"/>
              </a:rPr>
              <a:t>文稿”按钮</a:t>
            </a:r>
            <a:r>
              <a:rPr lang="zh-CN" altLang="en-US" sz="2200" smtClean="0">
                <a:latin typeface="黑体" panose="02010609060101010101" pitchFamily="49" charset="-122"/>
                <a:ea typeface="宋体" panose="02010600030101010101" pitchFamily="2" charset="-122"/>
                <a:cs typeface="Times New Roman" panose="02020603050405020304" pitchFamily="18" charset="0"/>
              </a:rPr>
              <a:t>（或选择其他主题）</a:t>
            </a:r>
            <a:r>
              <a:rPr lang="zh-CN" altLang="zh-CN" sz="2200" smtClean="0">
                <a:latin typeface="黑体" panose="02010609060101010101" pitchFamily="49" charset="-122"/>
                <a:ea typeface="宋体" panose="02010600030101010101" pitchFamily="2" charset="-122"/>
                <a:cs typeface="Times New Roman" panose="02020603050405020304" pitchFamily="18" charset="0"/>
              </a:rPr>
              <a:t>，再单击“创建”按钮，即可得到新建的</a:t>
            </a:r>
            <a:r>
              <a:rPr lang="zh-CN" altLang="en-US" sz="2200" smtClean="0">
                <a:latin typeface="黑体" panose="02010609060101010101" pitchFamily="49" charset="-122"/>
                <a:ea typeface="宋体" panose="02010600030101010101" pitchFamily="2" charset="-122"/>
                <a:cs typeface="Times New Roman" panose="02020603050405020304" pitchFamily="18" charset="0"/>
              </a:rPr>
              <a:t>演示</a:t>
            </a:r>
            <a:r>
              <a:rPr lang="zh-CN" altLang="zh-CN" sz="2200" smtClean="0">
                <a:latin typeface="黑体" panose="02010609060101010101" pitchFamily="49" charset="-122"/>
                <a:ea typeface="宋体" panose="02010600030101010101" pitchFamily="2" charset="-122"/>
                <a:cs typeface="Times New Roman" panose="02020603050405020304" pitchFamily="18" charset="0"/>
              </a:rPr>
              <a:t>文稿，在中间区域可以选择多</a:t>
            </a:r>
            <a:r>
              <a:rPr lang="zh-CN" altLang="en-US" sz="2200" smtClean="0">
                <a:latin typeface="黑体" panose="02010609060101010101" pitchFamily="49" charset="-122"/>
                <a:ea typeface="宋体" panose="02010600030101010101" pitchFamily="2" charset="-122"/>
                <a:cs typeface="Times New Roman" panose="02020603050405020304" pitchFamily="18" charset="0"/>
              </a:rPr>
              <a:t>种</a:t>
            </a:r>
            <a:r>
              <a:rPr lang="zh-CN" altLang="zh-CN" sz="2200" smtClean="0">
                <a:latin typeface="黑体" panose="02010609060101010101" pitchFamily="49" charset="-122"/>
                <a:ea typeface="宋体" panose="02010600030101010101" pitchFamily="2" charset="-122"/>
                <a:cs typeface="Times New Roman" panose="02020603050405020304" pitchFamily="18" charset="0"/>
              </a:rPr>
              <a:t>模板类型。</a:t>
            </a:r>
            <a:endParaRPr lang="en-US" altLang="zh-CN" sz="2200" smtClean="0">
              <a:latin typeface="黑体" panose="02010609060101010101" pitchFamily="49" charset="-122"/>
              <a:ea typeface="宋体" panose="02010600030101010101" pitchFamily="2" charset="-122"/>
              <a:cs typeface="Times New Roman" panose="02020603050405020304" pitchFamily="18" charset="0"/>
            </a:endParaRPr>
          </a:p>
          <a:p>
            <a:pPr eaLnBrk="1" hangingPunct="1"/>
            <a:endParaRPr lang="zh-CN" altLang="zh-CN" sz="2200" smtClean="0">
              <a:latin typeface="黑体" panose="02010609060101010101" pitchFamily="49" charset="-122"/>
              <a:ea typeface="宋体" panose="02010600030101010101" pitchFamily="2" charset="-122"/>
              <a:cs typeface="Times New Roman" panose="02020603050405020304" pitchFamily="18" charset="0"/>
            </a:endParaRPr>
          </a:p>
          <a:p>
            <a:pPr eaLnBrk="1" hangingPunct="1"/>
            <a:r>
              <a:rPr lang="zh-CN" altLang="zh-CN" sz="2200" smtClean="0">
                <a:latin typeface="黑体" panose="02010609060101010101" pitchFamily="49" charset="-122"/>
                <a:ea typeface="宋体" panose="02010600030101010101" pitchFamily="2" charset="-122"/>
                <a:cs typeface="Times New Roman" panose="02020603050405020304" pitchFamily="18" charset="0"/>
              </a:rPr>
              <a:t>打开文件夹，在空白处单击鼠标右键，在弹出的菜单中选择“新建”命令，然后在其子菜单中选择“</a:t>
            </a:r>
            <a:r>
              <a:rPr lang="en-US" altLang="zh-CN" sz="2200" smtClean="0">
                <a:latin typeface="黑体" panose="02010609060101010101" pitchFamily="49" charset="-122"/>
                <a:ea typeface="宋体" panose="02010600030101010101" pitchFamily="2" charset="-122"/>
                <a:cs typeface="Times New Roman" panose="02020603050405020304" pitchFamily="18" charset="0"/>
              </a:rPr>
              <a:t>Microsoft Office PowerPoint</a:t>
            </a:r>
            <a:r>
              <a:rPr lang="zh-CN" altLang="zh-CN" sz="2200" smtClean="0">
                <a:latin typeface="黑体" panose="02010609060101010101" pitchFamily="49" charset="-122"/>
                <a:ea typeface="宋体" panose="02010600030101010101" pitchFamily="2" charset="-122"/>
                <a:cs typeface="Times New Roman" panose="02020603050405020304" pitchFamily="18" charset="0"/>
              </a:rPr>
              <a:t>演示文稿”命令，即可新建一个演示文稿。</a:t>
            </a:r>
            <a:endParaRPr lang="en-US" altLang="zh-CN" sz="2200" smtClean="0">
              <a:latin typeface="黑体" panose="02010609060101010101" pitchFamily="49" charset="-122"/>
              <a:ea typeface="宋体" panose="02010600030101010101" pitchFamily="2" charset="-122"/>
              <a:cs typeface="Times New Roman" panose="02020603050405020304" pitchFamily="18" charset="0"/>
            </a:endParaRPr>
          </a:p>
          <a:p>
            <a:pPr eaLnBrk="1" hangingPunct="1"/>
            <a:endParaRPr lang="en-US" altLang="zh-CN" sz="2200" smtClean="0">
              <a:latin typeface="黑体" panose="02010609060101010101" pitchFamily="49" charset="-122"/>
              <a:ea typeface="宋体" panose="02010600030101010101" pitchFamily="2" charset="-122"/>
              <a:cs typeface="Times New Roman" panose="02020603050405020304" pitchFamily="18" charset="0"/>
            </a:endParaRPr>
          </a:p>
          <a:p>
            <a:pPr eaLnBrk="1" hangingPunct="1"/>
            <a:r>
              <a:rPr lang="zh-CN" altLang="en-US" sz="2200" smtClean="0">
                <a:latin typeface="黑体" panose="02010609060101010101" pitchFamily="49" charset="-122"/>
                <a:ea typeface="宋体" panose="02010600030101010101" pitchFamily="2" charset="-122"/>
                <a:cs typeface="Times New Roman" panose="02020603050405020304" pitchFamily="18" charset="0"/>
              </a:rPr>
              <a:t>如下图所示：</a:t>
            </a:r>
            <a:endParaRPr lang="en-US" altLang="zh-CN" sz="2200" smtClean="0">
              <a:latin typeface="黑体" panose="02010609060101010101" pitchFamily="49" charset="-122"/>
              <a:ea typeface="宋体" panose="02010600030101010101" pitchFamily="2" charset="-122"/>
              <a:cs typeface="Times New Roman" panose="02020603050405020304" pitchFamily="18" charset="0"/>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Tree>
  </p:cSld>
  <p:clrMapOvr>
    <a:overrideClrMapping bg1="lt1" tx1="dk1" bg2="lt2" tx2="dk2" accent1="accent1" accent2="accent2" accent3="accent3" accent4="accent4" accent5="accent5" accent6="accent6" hlink="hlink" folHlink="folHlink"/>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8" name="灯片编号占位符 3"/>
          <p:cNvSpPr>
            <a:spLocks noGrp="1"/>
          </p:cNvSpPr>
          <p:nvPr>
            <p:ph type="sldNum" sz="quarter" idx="10"/>
          </p:nvPr>
        </p:nvSpPr>
        <p:spPr>
          <a:xfrm>
            <a:off x="7010400" y="6356350"/>
            <a:ext cx="2133600" cy="365125"/>
          </a:xfrm>
        </p:spPr>
        <p:txBody>
          <a:bodyPr/>
          <a:lstStyle/>
          <a:p>
            <a:pPr>
              <a:defRPr/>
            </a:pPr>
            <a:fld id="{545E55AC-20BF-4BC7-BE03-63ED3BAD0A5B}" type="slidenum">
              <a:rPr lang="en-US">
                <a:ea typeface="宋体" panose="02010600030101010101" pitchFamily="2" charset="-122"/>
              </a:rPr>
              <a:t>7</a:t>
            </a:fld>
            <a:endParaRPr lang="en-US">
              <a:ea typeface="宋体" panose="02010600030101010101" pitchFamily="2" charset="-122"/>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20481" name="图片 1"/>
          <p:cNvPicPr>
            <a:picLocks noChangeAspect="1"/>
          </p:cNvPicPr>
          <p:nvPr/>
        </p:nvPicPr>
        <p:blipFill>
          <a:blip r:embed="rId5"/>
          <a:srcRect r="13770" b="36478"/>
          <a:stretch>
            <a:fillRect/>
          </a:stretch>
        </p:blipFill>
        <p:spPr bwMode="auto">
          <a:xfrm>
            <a:off x="11113" y="0"/>
            <a:ext cx="9144000" cy="3789363"/>
          </a:xfrm>
          <a:prstGeom prst="rect">
            <a:avLst/>
          </a:prstGeom>
          <a:noFill/>
          <a:ln w="9525">
            <a:noFill/>
            <a:miter lim="800000"/>
            <a:headEnd/>
            <a:tailEnd/>
          </a:ln>
        </p:spPr>
      </p:pic>
      <p:pic>
        <p:nvPicPr>
          <p:cNvPr id="20482" name="图片 2"/>
          <p:cNvPicPr>
            <a:picLocks noChangeAspect="1"/>
          </p:cNvPicPr>
          <p:nvPr/>
        </p:nvPicPr>
        <p:blipFill>
          <a:blip r:embed="rId6"/>
          <a:stretch>
            <a:fillRect/>
          </a:stretch>
        </p:blipFill>
        <p:spPr bwMode="auto">
          <a:xfrm>
            <a:off x="1871663" y="4005263"/>
            <a:ext cx="7053262" cy="2806700"/>
          </a:xfrm>
          <a:prstGeom prst="rect">
            <a:avLst/>
          </a:prstGeom>
          <a:noFill/>
          <a:ln w="9525">
            <a:noFill/>
            <a:miter lim="800000"/>
            <a:headEnd/>
            <a:tailEnd/>
          </a:ln>
        </p:spPr>
      </p:pic>
      <p:sp>
        <p:nvSpPr>
          <p:cNvPr id="4" name="矩形 3"/>
          <p:cNvSpPr/>
          <p:nvPr/>
        </p:nvSpPr>
        <p:spPr>
          <a:xfrm>
            <a:off x="7921625" y="1700213"/>
            <a:ext cx="1187450" cy="720725"/>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ct val="0"/>
              </a:spcBef>
              <a:spcAft>
                <a:spcPct val="0"/>
              </a:spcAft>
              <a:defRPr/>
            </a:pPr>
            <a:endParaRPr lang="zh-CN" altLang="en-US">
              <a:ea typeface="宋体" panose="02010600030101010101" pitchFamily="2" charset="-122"/>
            </a:endParaRPr>
          </a:p>
        </p:txBody>
      </p:sp>
      <p:cxnSp>
        <p:nvCxnSpPr>
          <p:cNvPr id="6" name="直接连接符 5"/>
          <p:cNvCxnSpPr/>
          <p:nvPr/>
        </p:nvCxnSpPr>
        <p:spPr>
          <a:xfrm flipH="1">
            <a:off x="1871663" y="1700213"/>
            <a:ext cx="5976937" cy="23368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8924925" y="2420938"/>
            <a:ext cx="180975" cy="161607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0486" name="矩形 10"/>
          <p:cNvSpPr>
            <a:spLocks noChangeArrowheads="1"/>
          </p:cNvSpPr>
          <p:nvPr/>
        </p:nvSpPr>
        <p:spPr bwMode="auto">
          <a:xfrm>
            <a:off x="2411413" y="344488"/>
            <a:ext cx="6701180" cy="506730"/>
          </a:xfrm>
          <a:prstGeom prst="rect">
            <a:avLst/>
          </a:prstGeom>
          <a:noFill/>
          <a:ln w="9525">
            <a:noFill/>
            <a:miter lim="800000"/>
          </a:ln>
        </p:spPr>
        <p:txBody>
          <a:bodyPr>
            <a:spAutoFit/>
          </a:bodyPr>
          <a:lstStyle/>
          <a:p>
            <a:pPr>
              <a:lnSpc>
                <a:spcPct val="150000"/>
              </a:lnSpc>
            </a:pPr>
            <a:r>
              <a:rPr lang="en-US" altLang="zh-CN" b="1">
                <a:solidFill>
                  <a:srgbClr val="FF0000"/>
                </a:solidFill>
                <a:latin typeface="Goudy Old Style"/>
                <a:ea typeface="宋体" panose="02010600030101010101" pitchFamily="2" charset="-122"/>
              </a:rPr>
              <a:t>【</a:t>
            </a:r>
            <a:r>
              <a:rPr lang="zh-CN" altLang="en-US" b="1">
                <a:solidFill>
                  <a:srgbClr val="FF0000"/>
                </a:solidFill>
                <a:latin typeface="Goudy Old Style"/>
                <a:ea typeface="宋体" panose="02010600030101010101" pitchFamily="2" charset="-122"/>
              </a:rPr>
              <a:t>文件</a:t>
            </a:r>
            <a:r>
              <a:rPr lang="en-US" altLang="zh-CN" b="1">
                <a:solidFill>
                  <a:srgbClr val="FF0000"/>
                </a:solidFill>
                <a:latin typeface="Goudy Old Style"/>
                <a:ea typeface="宋体" panose="02010600030101010101" pitchFamily="2" charset="-122"/>
              </a:rPr>
              <a:t>】</a:t>
            </a:r>
            <a:r>
              <a:rPr lang="zh-CN" altLang="en-US" b="1">
                <a:solidFill>
                  <a:srgbClr val="FF0000"/>
                </a:solidFill>
                <a:latin typeface="Goudy Old Style"/>
                <a:ea typeface="宋体" panose="02010600030101010101" pitchFamily="2" charset="-122"/>
              </a:rPr>
              <a:t>选项卡 </a:t>
            </a:r>
            <a:r>
              <a:rPr lang="zh-CN" altLang="en-US" b="1">
                <a:solidFill>
                  <a:srgbClr val="FF0000"/>
                </a:solidFill>
                <a:latin typeface="Goudy Old Style"/>
                <a:ea typeface="宋体" panose="02010600030101010101" pitchFamily="2" charset="-122"/>
                <a:sym typeface="Symbol" panose="05050102010706020507" pitchFamily="18" charset="2"/>
              </a:rPr>
              <a:t> </a:t>
            </a:r>
            <a:r>
              <a:rPr lang="en-US" altLang="zh-CN" b="1">
                <a:solidFill>
                  <a:srgbClr val="FF0000"/>
                </a:solidFill>
                <a:latin typeface="Goudy Old Style"/>
                <a:ea typeface="宋体" panose="02010600030101010101" pitchFamily="2" charset="-122"/>
              </a:rPr>
              <a:t>【</a:t>
            </a:r>
            <a:r>
              <a:rPr lang="zh-CN" altLang="en-US" b="1">
                <a:solidFill>
                  <a:srgbClr val="FF0000"/>
                </a:solidFill>
                <a:latin typeface="Goudy Old Style"/>
                <a:ea typeface="宋体" panose="02010600030101010101" pitchFamily="2" charset="-122"/>
              </a:rPr>
              <a:t>新建</a:t>
            </a:r>
            <a:r>
              <a:rPr lang="en-US" altLang="zh-CN" b="1">
                <a:solidFill>
                  <a:srgbClr val="FF0000"/>
                </a:solidFill>
                <a:latin typeface="Goudy Old Style"/>
                <a:ea typeface="宋体" panose="02010600030101010101" pitchFamily="2" charset="-122"/>
              </a:rPr>
              <a:t>】</a:t>
            </a:r>
            <a:r>
              <a:rPr lang="zh-CN" altLang="en-US" b="1">
                <a:solidFill>
                  <a:srgbClr val="FF0000"/>
                </a:solidFill>
                <a:latin typeface="Goudy Old Style"/>
                <a:ea typeface="宋体" panose="02010600030101010101" pitchFamily="2" charset="-122"/>
              </a:rPr>
              <a:t> </a:t>
            </a:r>
            <a:r>
              <a:rPr lang="zh-CN" altLang="en-US" b="1">
                <a:solidFill>
                  <a:srgbClr val="FF0000"/>
                </a:solidFill>
                <a:latin typeface="Goudy Old Style"/>
                <a:ea typeface="宋体" panose="02010600030101010101" pitchFamily="2" charset="-122"/>
                <a:sym typeface="Symbol" panose="05050102010706020507" pitchFamily="18" charset="2"/>
              </a:rPr>
              <a:t>  </a:t>
            </a:r>
            <a:r>
              <a:rPr lang="en-US" altLang="zh-CN" b="1">
                <a:solidFill>
                  <a:srgbClr val="FF0000"/>
                </a:solidFill>
                <a:latin typeface="Goudy Old Style"/>
                <a:ea typeface="宋体" panose="02010600030101010101" pitchFamily="2" charset="-122"/>
              </a:rPr>
              <a:t>【</a:t>
            </a:r>
            <a:r>
              <a:rPr lang="zh-CN" altLang="en-US" b="1">
                <a:solidFill>
                  <a:srgbClr val="FF0000"/>
                </a:solidFill>
                <a:latin typeface="Goudy Old Style"/>
                <a:ea typeface="宋体" panose="02010600030101010101" pitchFamily="2" charset="-122"/>
              </a:rPr>
              <a:t>空白演示文稿</a:t>
            </a:r>
            <a:r>
              <a:rPr lang="en-US" altLang="zh-CN" b="1">
                <a:solidFill>
                  <a:srgbClr val="FF0000"/>
                </a:solidFill>
                <a:latin typeface="Goudy Old Style"/>
                <a:ea typeface="宋体" panose="02010600030101010101" pitchFamily="2" charset="-122"/>
              </a:rPr>
              <a:t>】</a:t>
            </a:r>
            <a:r>
              <a:rPr lang="zh-CN" altLang="en-US" b="1">
                <a:solidFill>
                  <a:srgbClr val="FF0000"/>
                </a:solidFill>
                <a:latin typeface="Goudy Old Style"/>
                <a:ea typeface="宋体" panose="02010600030101010101" pitchFamily="2" charset="-122"/>
              </a:rPr>
              <a:t>或其他版式</a:t>
            </a:r>
            <a:endParaRPr lang="en-US" altLang="zh-CN" b="1">
              <a:solidFill>
                <a:srgbClr val="FF0000"/>
              </a:solidFill>
              <a:latin typeface="Goudy Old Style"/>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transition spd="med">
    <p:random/>
    <p:sndAc>
      <p:stSnd>
        <p:snd r:embed="rId3" name="chimes.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a:xfrm>
            <a:off x="7010400" y="6356350"/>
            <a:ext cx="2133600" cy="365125"/>
          </a:xfrm>
        </p:spPr>
        <p:txBody>
          <a:bodyPr/>
          <a:lstStyle/>
          <a:p>
            <a:pPr>
              <a:defRPr/>
            </a:pPr>
            <a:fld id="{273A9E5E-ADE6-403E-92EB-E91F805C6BFA}" type="slidenum">
              <a:rPr lang="en-US">
                <a:ea typeface="宋体" panose="02010600030101010101" pitchFamily="2" charset="-122"/>
              </a:rPr>
              <a:t>8</a:t>
            </a:fld>
            <a:endParaRPr lang="en-US">
              <a:ea typeface="宋体" panose="02010600030101010101" pitchFamily="2" charset="-122"/>
            </a:endParaRPr>
          </a:p>
        </p:txBody>
      </p:sp>
      <p:sp>
        <p:nvSpPr>
          <p:cNvPr id="280578" name="标题 1"/>
          <p:cNvSpPr>
            <a:spLocks noGrp="1"/>
          </p:cNvSpPr>
          <p:nvPr>
            <p:ph type="title" idx="4294967295"/>
          </p:nvPr>
        </p:nvSpPr>
        <p:spPr>
          <a:xfrm>
            <a:off x="0" y="457200"/>
            <a:ext cx="8237538" cy="706438"/>
          </a:xfrm>
        </p:spPr>
        <p:txBody>
          <a:bodyPr>
            <a:spAutoFit/>
          </a:bodyPr>
          <a:lstStyle/>
          <a:p>
            <a:pPr eaLnBrk="1" fontAlgn="auto" hangingPunct="1">
              <a:spcAft>
                <a:spcPct val="0"/>
              </a:spcAft>
              <a:defRPr/>
            </a:pPr>
            <a:r>
              <a:rPr lang="en-US" altLang="zh-CN" smtClean="0">
                <a:solidFill>
                  <a:schemeClr val="accent4"/>
                </a:solidFill>
                <a:ea typeface="宋体" panose="02010600030101010101" pitchFamily="2" charset="-122"/>
                <a:cs typeface="+mj-cs"/>
              </a:rPr>
              <a:t>2 </a:t>
            </a:r>
            <a:r>
              <a:rPr altLang="zh-CN" smtClean="0">
                <a:solidFill>
                  <a:schemeClr val="accent4"/>
                </a:solidFill>
                <a:ea typeface="宋体" panose="02010600030101010101" pitchFamily="2" charset="-122"/>
                <a:cs typeface="+mj-cs"/>
              </a:rPr>
              <a:t>保存演示文稿 </a:t>
            </a:r>
            <a:endParaRPr smtClean="0">
              <a:solidFill>
                <a:schemeClr val="accent4"/>
              </a:solidFill>
              <a:ea typeface="宋体" panose="02010600030101010101" pitchFamily="2" charset="-122"/>
              <a:cs typeface="+mj-cs"/>
            </a:endParaRPr>
          </a:p>
        </p:txBody>
      </p:sp>
      <p:sp>
        <p:nvSpPr>
          <p:cNvPr id="21506" name="内容占位符 2"/>
          <p:cNvSpPr>
            <a:spLocks noGrp="1"/>
          </p:cNvSpPr>
          <p:nvPr>
            <p:ph idx="4294967295"/>
          </p:nvPr>
        </p:nvSpPr>
        <p:spPr>
          <a:xfrm>
            <a:off x="914400" y="1414463"/>
            <a:ext cx="8229600" cy="4371975"/>
          </a:xfrm>
        </p:spPr>
        <p:txBody>
          <a:bodyPr/>
          <a:lstStyle/>
          <a:p>
            <a:pPr eaLnBrk="1" hangingPunct="1">
              <a:lnSpc>
                <a:spcPct val="150000"/>
              </a:lnSpc>
            </a:pPr>
            <a:r>
              <a:rPr lang="zh-CN" altLang="zh-CN" sz="2800" b="1" smtClean="0">
                <a:latin typeface="Times New Roman" panose="02020603050405020304" pitchFamily="18" charset="0"/>
                <a:ea typeface="宋体" panose="02010600030101010101" pitchFamily="2" charset="-122"/>
                <a:cs typeface="Times New Roman" panose="02020603050405020304" pitchFamily="18" charset="0"/>
              </a:rPr>
              <a:t>在制作演示文稿的过程中，需要一边制作一边进行保存，这样可以避免因为意外情况而丢失正在制作的文稿。</a:t>
            </a:r>
            <a:endParaRPr lang="en-US" altLang="zh-CN" sz="28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lnSpc>
                <a:spcPct val="150000"/>
              </a:lnSpc>
            </a:pPr>
            <a:r>
              <a:rPr lang="en-US" altLang="zh-CN" sz="2800" b="1" smtClean="0">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smtClean="0">
                <a:latin typeface="Times New Roman" panose="02020603050405020304" pitchFamily="18" charset="0"/>
                <a:ea typeface="宋体" panose="02010600030101010101" pitchFamily="2" charset="-122"/>
                <a:cs typeface="Times New Roman" panose="02020603050405020304" pitchFamily="18" charset="0"/>
              </a:rPr>
              <a:t>．保存新建的演示文稿</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lnSpc>
                <a:spcPct val="150000"/>
              </a:lnSpc>
            </a:pPr>
            <a:r>
              <a:rPr lang="en-US" altLang="zh-CN" sz="2800" b="1" smtClean="0">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smtClean="0">
                <a:latin typeface="Times New Roman" panose="02020603050405020304" pitchFamily="18" charset="0"/>
                <a:ea typeface="宋体" panose="02010600030101010101" pitchFamily="2" charset="-122"/>
                <a:cs typeface="Times New Roman" panose="02020603050405020304" pitchFamily="18" charset="0"/>
              </a:rPr>
              <a:t>．保存</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已有</a:t>
            </a:r>
            <a:r>
              <a:rPr lang="zh-CN" altLang="zh-CN" sz="2800" b="1" smtClean="0">
                <a:latin typeface="Times New Roman" panose="02020603050405020304" pitchFamily="18" charset="0"/>
                <a:ea typeface="宋体" panose="02010600030101010101" pitchFamily="2" charset="-122"/>
                <a:cs typeface="Times New Roman" panose="02020603050405020304" pitchFamily="18" charset="0"/>
              </a:rPr>
              <a:t>的演示文稿</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lnSpc>
                <a:spcPct val="150000"/>
              </a:lnSpc>
            </a:pPr>
            <a:r>
              <a:rPr lang="en-US" altLang="zh-CN" sz="2800" b="1" smtClean="0">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smtClean="0">
                <a:latin typeface="Times New Roman" panose="02020603050405020304" pitchFamily="18" charset="0"/>
                <a:ea typeface="宋体" panose="02010600030101010101" pitchFamily="2" charset="-122"/>
                <a:cs typeface="Times New Roman" panose="02020603050405020304" pitchFamily="18" charset="0"/>
              </a:rPr>
              <a:t>．另存演示文稿</a:t>
            </a:r>
            <a:r>
              <a:rPr lang="zh-CN" altLang="en-US" sz="2800" b="1"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endParaRPr lang="en-US" altLang="zh-CN" smtClean="0">
              <a:ea typeface="宋体" panose="02010600030101010101" pitchFamily="2" charset="-122"/>
              <a:cs typeface="Times New Roman" panose="02020603050405020304" pitchFamily="18" charset="0"/>
            </a:endParaRPr>
          </a:p>
          <a:p>
            <a:pPr eaLnBrk="1" hangingPunct="1"/>
            <a:endParaRPr lang="zh-CN" altLang="en-US" smtClean="0">
              <a:ea typeface="宋体" panose="02010600030101010101" pitchFamily="2" charset="-122"/>
              <a:cs typeface="Times New Roman" panose="02020603050405020304" pitchFamily="18" charset="0"/>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spTree>
  </p:cSld>
  <p:clrMapOvr>
    <a:overrideClrMapping bg1="lt1" tx1="dk1" bg2="lt2" tx2="dk2" accent1="accent1" accent2="accent2" accent3="accent3" accent4="accent4" accent5="accent5" accent6="accent6" hlink="hlink" folHlink="folHlink"/>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7010400" y="6356350"/>
            <a:ext cx="2133600" cy="365125"/>
          </a:xfrm>
        </p:spPr>
        <p:txBody>
          <a:bodyPr/>
          <a:lstStyle/>
          <a:p>
            <a:pPr>
              <a:defRPr/>
            </a:pPr>
            <a:fld id="{436723F9-33C2-4FFF-BB4F-CC2BBDC61896}" type="slidenum">
              <a:rPr lang="en-US">
                <a:ea typeface="宋体" panose="02010600030101010101" pitchFamily="2" charset="-122"/>
              </a:rPr>
              <a:t>9</a:t>
            </a:fld>
            <a:endParaRPr lang="en-US">
              <a:ea typeface="宋体" panose="02010600030101010101" pitchFamily="2" charset="-122"/>
            </a:endParaRPr>
          </a:p>
        </p:txBody>
      </p:sp>
      <p:sp>
        <p:nvSpPr>
          <p:cNvPr id="284674" name="标题 1"/>
          <p:cNvSpPr>
            <a:spLocks noGrp="1"/>
          </p:cNvSpPr>
          <p:nvPr>
            <p:ph type="title" idx="4294967295"/>
          </p:nvPr>
        </p:nvSpPr>
        <p:spPr>
          <a:xfrm>
            <a:off x="0" y="600075"/>
            <a:ext cx="8237538" cy="706438"/>
          </a:xfrm>
        </p:spPr>
        <p:txBody>
          <a:bodyPr>
            <a:spAutoFit/>
          </a:bodyPr>
          <a:lstStyle/>
          <a:p>
            <a:pPr eaLnBrk="1" fontAlgn="auto" hangingPunct="1">
              <a:spcAft>
                <a:spcPct val="0"/>
              </a:spcAft>
              <a:defRPr/>
            </a:pPr>
            <a:r>
              <a:rPr lang="en-US" altLang="zh-CN" smtClean="0">
                <a:solidFill>
                  <a:schemeClr val="accent4"/>
                </a:solidFill>
                <a:ea typeface="宋体" panose="02010600030101010101" pitchFamily="2" charset="-122"/>
                <a:cs typeface="+mj-cs"/>
              </a:rPr>
              <a:t>3 </a:t>
            </a:r>
            <a:r>
              <a:rPr altLang="zh-CN" smtClean="0">
                <a:solidFill>
                  <a:schemeClr val="accent4"/>
                </a:solidFill>
                <a:ea typeface="宋体" panose="02010600030101010101" pitchFamily="2" charset="-122"/>
                <a:cs typeface="+mj-cs"/>
              </a:rPr>
              <a:t>选择幻灯片</a:t>
            </a:r>
            <a:endParaRPr smtClean="0">
              <a:solidFill>
                <a:schemeClr val="accent4"/>
              </a:solidFill>
              <a:ea typeface="宋体" panose="02010600030101010101" pitchFamily="2" charset="-122"/>
              <a:cs typeface="+mj-cs"/>
            </a:endParaRPr>
          </a:p>
        </p:txBody>
      </p:sp>
      <p:sp>
        <p:nvSpPr>
          <p:cNvPr id="284675" name="内容占位符 2"/>
          <p:cNvSpPr>
            <a:spLocks noGrp="1"/>
          </p:cNvSpPr>
          <p:nvPr>
            <p:ph idx="4294967295"/>
          </p:nvPr>
        </p:nvSpPr>
        <p:spPr>
          <a:xfrm>
            <a:off x="0" y="1357313"/>
            <a:ext cx="5976938" cy="5024437"/>
          </a:xfrm>
        </p:spPr>
        <p:txBody>
          <a:bodyPr rtlCol="0">
            <a:normAutofit fontScale="92500" lnSpcReduction="20000"/>
          </a:bodyPr>
          <a:lstStyle/>
          <a:p>
            <a:pPr eaLnBrk="1" fontAlgn="auto" hangingPunct="1">
              <a:lnSpc>
                <a:spcPct val="150000"/>
              </a:lnSpc>
              <a:spcAft>
                <a:spcPct val="0"/>
              </a:spcAft>
              <a:buFont typeface="Wingdings 2"/>
              <a:buChar char=""/>
              <a:defRPr/>
            </a:pP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选择单张幻灯片：</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在左侧</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幻灯片</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大纲</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窗格，</a:t>
            </a: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使用鼠标左键单击需要选择幻灯片，即可将其选择。</a:t>
            </a:r>
          </a:p>
          <a:p>
            <a:pPr eaLnBrk="1" fontAlgn="auto" hangingPunct="1">
              <a:lnSpc>
                <a:spcPct val="150000"/>
              </a:lnSpc>
              <a:spcAft>
                <a:spcPct val="0"/>
              </a:spcAft>
              <a:buFont typeface="Wingdings 2"/>
              <a:buChar char=""/>
              <a:defRPr/>
            </a:pP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选择多张幻灯片：按住</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Ctrl</a:t>
            </a: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键</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在左侧</a:t>
            </a:r>
            <a:r>
              <a:rPr lang="en-US" altLang="zh-CN" sz="2400" b="1">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幻灯片</a:t>
            </a:r>
            <a:r>
              <a:rPr lang="en-US" altLang="zh-CN" sz="2400" b="1">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大纲</a:t>
            </a:r>
            <a:r>
              <a:rPr lang="en-US" altLang="zh-CN" sz="2400" b="1">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窗格</a:t>
            </a:r>
            <a:r>
              <a:rPr lang="zh-CN" altLang="zh-CN" sz="2400" b="1" smtClean="0">
                <a:latin typeface="Times New Roman" panose="02020603050405020304" pitchFamily="18" charset="0"/>
                <a:ea typeface="宋体" panose="02010600030101010101" pitchFamily="2" charset="-122"/>
                <a:cs typeface="Times New Roman" panose="02020603050405020304" pitchFamily="18" charset="0"/>
              </a:rPr>
              <a:t>单击需要选择的幻灯片，即可选择多张幻灯片。</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若为多张连续幻灯片，则可选中第一张幻灯片，按住</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shift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键不放</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再单击要选择的最后一张幻灯片</a:t>
            </a:r>
            <a:r>
              <a:rPr lang="en-US" altLang="zh-CN" sz="2400"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即可选择第一张与最后一张之间的幻灯片。</a:t>
            </a:r>
            <a:endParaRPr lang="en-US" altLang="zh-CN" sz="2400" b="1" smtClean="0">
              <a:latin typeface="Times New Roman" panose="02020603050405020304" pitchFamily="18" charset="0"/>
              <a:ea typeface="宋体" panose="02010600030101010101" pitchFamily="2" charset="-122"/>
              <a:cs typeface="Times New Roman" panose="02020603050405020304" pitchFamily="18" charset="0"/>
            </a:endParaRPr>
          </a:p>
          <a:p>
            <a:pPr eaLnBrk="1" fontAlgn="auto" hangingPunct="1">
              <a:lnSpc>
                <a:spcPct val="150000"/>
              </a:lnSpc>
              <a:spcAft>
                <a:spcPct val="0"/>
              </a:spcAft>
              <a:buFont typeface="Wingdings 2"/>
              <a:buChar char=""/>
              <a:defRPr/>
            </a:pP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选择全部幻灯片</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：在左侧</a:t>
            </a:r>
            <a:r>
              <a:rPr lang="en-US" altLang="zh-CN" sz="2400" b="1">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幻灯片</a:t>
            </a:r>
            <a:r>
              <a:rPr lang="en-US" altLang="zh-CN" sz="2400" b="1">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大纲</a:t>
            </a:r>
            <a:r>
              <a:rPr lang="en-US" altLang="zh-CN" sz="2400" b="1">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a:latin typeface="Times New Roman" panose="02020603050405020304" pitchFamily="18" charset="0"/>
                <a:ea typeface="宋体" panose="02010600030101010101" pitchFamily="2" charset="-122"/>
                <a:cs typeface="Times New Roman" panose="02020603050405020304" pitchFamily="18" charset="0"/>
              </a:rPr>
              <a:t>窗</a:t>
            </a:r>
            <a:r>
              <a:rPr lang="zh-CN" altLang="en-US" sz="2400" b="1" smtClean="0">
                <a:latin typeface="Times New Roman" panose="02020603050405020304" pitchFamily="18" charset="0"/>
                <a:ea typeface="宋体" panose="02010600030101010101" pitchFamily="2" charset="-122"/>
                <a:cs typeface="Times New Roman" panose="02020603050405020304" pitchFamily="18" charset="0"/>
              </a:rPr>
              <a:t>格，按</a:t>
            </a:r>
            <a:r>
              <a:rPr lang="en-US" altLang="zh-CN" sz="2400" b="1" err="1" smtClean="0">
                <a:latin typeface="Times New Roman" panose="02020603050405020304" pitchFamily="18" charset="0"/>
                <a:ea typeface="宋体" panose="02010600030101010101" pitchFamily="2" charset="-122"/>
                <a:cs typeface="Times New Roman" panose="02020603050405020304" pitchFamily="18" charset="0"/>
              </a:rPr>
              <a:t>Ctrl+A</a:t>
            </a:r>
            <a:endParaRPr lang="zh-CN" altLang="en-US" sz="2400" b="1" smtClean="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页脚占位符 1"/>
          <p:cNvSpPr>
            <a:spLocks noGrp="1"/>
          </p:cNvSpPr>
          <p:nvPr>
            <p:ph type="ftr" sz="quarter" idx="4294967295"/>
          </p:nvPr>
        </p:nvSpPr>
        <p:spPr>
          <a:xfrm>
            <a:off x="0" y="6356350"/>
            <a:ext cx="2895600" cy="365125"/>
          </a:xfrm>
          <a:prstGeom prst="rect">
            <a:avLst/>
          </a:prstGeom>
        </p:spPr>
        <p:txBody>
          <a:bodyPr/>
          <a:lstStyle/>
          <a:p>
            <a:r>
              <a:rPr lang="en-US" altLang="zh-CN">
                <a:ea typeface="宋体" panose="02010600030101010101" pitchFamily="2" charset="-122"/>
              </a:rPr>
              <a:t>ppt课件.</a:t>
            </a:r>
          </a:p>
        </p:txBody>
      </p:sp>
      <p:pic>
        <p:nvPicPr>
          <p:cNvPr id="22531" name="图片 1"/>
          <p:cNvPicPr>
            <a:picLocks noChangeAspect="1"/>
          </p:cNvPicPr>
          <p:nvPr/>
        </p:nvPicPr>
        <p:blipFill>
          <a:blip r:embed="rId4"/>
          <a:stretch>
            <a:fillRect/>
          </a:stretch>
        </p:blipFill>
        <p:spPr bwMode="auto">
          <a:xfrm>
            <a:off x="6503988" y="0"/>
            <a:ext cx="2625725" cy="6742113"/>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11.28"/>
  <p:tag name="AS_TITLE" val="Aspose.Slides for .NET 4.0"/>
  <p:tag name="AS_VERSION" val="16.11.0.0"/>
  <p:tag name="COMMONDATA" val="eyJoZGlkIjoiOGZlMzIwYTQzYzk1ZGU5MmU5MGRjYTg2OWY0N2E4NmMifQ=="/>
</p:tagLst>
</file>

<file path=ppt/theme/theme1.xml><?xml version="1.0" encoding="utf-8"?>
<a:theme xmlns:a="http://schemas.openxmlformats.org/drawingml/2006/main" name="2_模板">
  <a:themeElements>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模板">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800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1800" b="1" i="0" u="none" strike="noStrike" cap="none" normalizeH="0" baseline="0" smtClean="0">
            <a:ln>
              <a:noFill/>
            </a:ln>
            <a:solidFill>
              <a:schemeClr val="bg1"/>
            </a:solidFill>
            <a:effectLst/>
            <a:latin typeface="华文新魏" panose="02010800040101010101" pitchFamily="2" charset="-122"/>
            <a:ea typeface="华文新魏" panose="02010800040101010101" pitchFamily="2" charset="-122"/>
          </a:defRPr>
        </a:defPPr>
      </a:lstStyle>
    </a:spDef>
    <a:lnDef>
      <a:spPr bwMode="auto">
        <a:xfrm>
          <a:off x="0" y="0"/>
          <a:ext cx="1" cy="1"/>
        </a:xfrm>
        <a:custGeom>
          <a:avLst/>
          <a:gdLst/>
          <a:ahLst/>
          <a:cxnLst/>
          <a:rect l="0" t="0" r="0" b="0"/>
          <a:pathLst/>
        </a:custGeom>
        <a:solidFill>
          <a:srgbClr val="00800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1800" b="1" i="0" u="none" strike="noStrike" cap="none" normalizeH="0" baseline="0" smtClean="0">
            <a:ln>
              <a:noFill/>
            </a:ln>
            <a:solidFill>
              <a:schemeClr val="bg1"/>
            </a:solidFill>
            <a:effectLst/>
            <a:latin typeface="华文新魏" panose="02010800040101010101" pitchFamily="2" charset="-122"/>
            <a:ea typeface="华文新魏" panose="02010800040101010101" pitchFamily="2" charset="-122"/>
          </a:defRPr>
        </a:defPPr>
      </a:lstStyle>
    </a:lnDef>
  </a:objectDefaults>
  <a:extraClrSchemeLst>
    <a:extraClrScheme>
      <a:clrScheme name="2_模板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模板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模板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模板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模板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模板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模板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模板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Arial"/>
        <a:cs typeface="Arial"/>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Arial"/>
        <a:cs typeface="Arial"/>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0.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1.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2.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3.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4.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5.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6.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7.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8.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19.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0.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1.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2.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3.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4.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5.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6.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7.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8.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9.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0.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1.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2.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3.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4.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5.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6.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7.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8.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39.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4.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5.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6.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7.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8.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9.xml><?xml version="1.0" encoding="utf-8"?>
<a:themeOverride xmlns:a="http://schemas.openxmlformats.org/drawingml/2006/main">
  <a:clrScheme name="2_模板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docProps/app.xml><?xml version="1.0" encoding="utf-8"?>
<Properties xmlns="http://schemas.openxmlformats.org/officeDocument/2006/extended-properties" xmlns:vt="http://schemas.openxmlformats.org/officeDocument/2006/docPropsVTypes">
  <Template/>
  <TotalTime>3</TotalTime>
  <Words>2597</Words>
  <Application>Microsoft Office PowerPoint</Application>
  <PresentationFormat>全屏显示(4:3)</PresentationFormat>
  <Paragraphs>251</Paragraphs>
  <Slides>40</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40</vt:i4>
      </vt:variant>
    </vt:vector>
  </HeadingPairs>
  <TitlesOfParts>
    <vt:vector size="56" baseType="lpstr">
      <vt:lpstr>草檀斋毛泽东字体</vt:lpstr>
      <vt:lpstr>黑体</vt:lpstr>
      <vt:lpstr>华文新魏</vt:lpstr>
      <vt:lpstr>宋体</vt:lpstr>
      <vt:lpstr>幼圆</vt:lpstr>
      <vt:lpstr>Arial</vt:lpstr>
      <vt:lpstr>Calibri</vt:lpstr>
      <vt:lpstr>Cambria</vt:lpstr>
      <vt:lpstr>Footlight MT Light</vt:lpstr>
      <vt:lpstr>Goudy Old Style</vt:lpstr>
      <vt:lpstr>Symbol</vt:lpstr>
      <vt:lpstr>Times New Roman</vt:lpstr>
      <vt:lpstr>Verdana</vt:lpstr>
      <vt:lpstr>Wingdings</vt:lpstr>
      <vt:lpstr>Wingdings 2</vt:lpstr>
      <vt:lpstr>2_模板</vt:lpstr>
      <vt:lpstr>第六章、网络基础</vt:lpstr>
      <vt:lpstr>PowerPoint 演示文稿</vt:lpstr>
      <vt:lpstr>PowerPoint 2016窗口组成</vt:lpstr>
      <vt:lpstr>PowerPoint 演示文稿</vt:lpstr>
      <vt:lpstr>演示文稿的基本操作</vt:lpstr>
      <vt:lpstr>1. 新建演示文稿</vt:lpstr>
      <vt:lpstr>PowerPoint 演示文稿</vt:lpstr>
      <vt:lpstr>2 保存演示文稿 </vt:lpstr>
      <vt:lpstr>3 选择幻灯片</vt:lpstr>
      <vt:lpstr>4 添加幻灯片</vt:lpstr>
      <vt:lpstr>5  删除幻灯片</vt:lpstr>
      <vt:lpstr>6 复制幻灯片</vt:lpstr>
      <vt:lpstr>7 更改幻灯片版式</vt:lpstr>
      <vt:lpstr>  输入与编辑文本内容</vt:lpstr>
      <vt:lpstr>PowerPoint 演示文稿</vt:lpstr>
      <vt:lpstr>8 【插入】选项卡</vt:lpstr>
      <vt:lpstr>插入表格及图表</vt:lpstr>
      <vt:lpstr>插入图片、联机图片、屏幕截图等</vt:lpstr>
      <vt:lpstr>PowerPoint 演示文稿</vt:lpstr>
      <vt:lpstr>PowerPoint 演示文稿</vt:lpstr>
      <vt:lpstr>PowerPoint 演示文稿</vt:lpstr>
      <vt:lpstr>插入超链接</vt:lpstr>
      <vt:lpstr>PowerPoint 演示文稿</vt:lpstr>
      <vt:lpstr>PowerPoint 演示文稿</vt:lpstr>
      <vt:lpstr>PowerPoint 演示文稿</vt:lpstr>
      <vt:lpstr>PowerPoint 演示文稿</vt:lpstr>
      <vt:lpstr>PowerPoint 演示文稿</vt:lpstr>
      <vt:lpstr>PowerPoint 演示文稿</vt:lpstr>
      <vt:lpstr>10【切换】</vt:lpstr>
      <vt:lpstr>11 【动画】</vt:lpstr>
      <vt:lpstr>为同一对象添加多个动画效果</vt:lpstr>
      <vt:lpstr>12. 幻灯片放映</vt:lpstr>
      <vt:lpstr> 隐藏不放映的幻灯片</vt:lpstr>
      <vt:lpstr>PowerPoint 演示文稿</vt:lpstr>
      <vt:lpstr>演示者视图放映</vt:lpstr>
      <vt:lpstr>创建自动运行的演示文稿</vt:lpstr>
      <vt:lpstr>PowerPoint 演示文稿</vt:lpstr>
      <vt:lpstr>13. 将演示文稿转变成视频</vt:lpstr>
      <vt:lpstr>14. 审阅</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演示文稿制作基础</dc:title>
  <dc:creator>z</dc:creator>
  <cp:lastModifiedBy>x</cp:lastModifiedBy>
  <cp:revision>71</cp:revision>
  <dcterms:created xsi:type="dcterms:W3CDTF">2014-03-12T13:17:00Z</dcterms:created>
  <dcterms:modified xsi:type="dcterms:W3CDTF">2023-07-21T05:07:25Z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C2C6610031304B1084F121DAD805B0B8_12</vt:lpwstr>
  </property>
  <property fmtid="{D5CDD505-2E9C-101B-9397-08002B2CF9AE}" pid="3" name="KSOProductBuildVer">
    <vt:lpwstr>2052-12.1.0.15120</vt:lpwstr>
  </property>
</Properties>
</file>